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 id="269"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6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8B8F3F-4D28-4E9A-907B-5EF297A75A1D}" v="22" dt="2021-07-22T13:28:29.557"/>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b9b1a049-6b87-453c-9d4e-1b3ea0ffd634" providerId="ADAL" clId="{008B8F3F-4D28-4E9A-907B-5EF297A75A1D}"/>
    <pc:docChg chg="undo custSel addSld modSld sldOrd modSection">
      <pc:chgData name="Marieke Drabbe" userId="b9b1a049-6b87-453c-9d4e-1b3ea0ffd634" providerId="ADAL" clId="{008B8F3F-4D28-4E9A-907B-5EF297A75A1D}" dt="2021-07-22T13:29:24.311" v="854" actId="1076"/>
      <pc:docMkLst>
        <pc:docMk/>
      </pc:docMkLst>
      <pc:sldChg chg="addSp delSp modSp mod">
        <pc:chgData name="Marieke Drabbe" userId="b9b1a049-6b87-453c-9d4e-1b3ea0ffd634" providerId="ADAL" clId="{008B8F3F-4D28-4E9A-907B-5EF297A75A1D}" dt="2021-07-20T12:46:33.990" v="70" actId="404"/>
        <pc:sldMkLst>
          <pc:docMk/>
          <pc:sldMk cId="3491648649" sldId="257"/>
        </pc:sldMkLst>
        <pc:spChg chg="add del mod">
          <ac:chgData name="Marieke Drabbe" userId="b9b1a049-6b87-453c-9d4e-1b3ea0ffd634" providerId="ADAL" clId="{008B8F3F-4D28-4E9A-907B-5EF297A75A1D}" dt="2021-07-20T12:43:08.531" v="7" actId="478"/>
          <ac:spMkLst>
            <pc:docMk/>
            <pc:sldMk cId="3491648649" sldId="257"/>
            <ac:spMk id="3" creationId="{B6DFBDD3-CEBB-4D64-B7F5-5FE3481B7A54}"/>
          </ac:spMkLst>
        </pc:spChg>
        <pc:spChg chg="mod">
          <ac:chgData name="Marieke Drabbe" userId="b9b1a049-6b87-453c-9d4e-1b3ea0ffd634" providerId="ADAL" clId="{008B8F3F-4D28-4E9A-907B-5EF297A75A1D}" dt="2021-07-20T12:45:12.749" v="56" actId="208"/>
          <ac:spMkLst>
            <pc:docMk/>
            <pc:sldMk cId="3491648649" sldId="257"/>
            <ac:spMk id="8" creationId="{00000000-0000-0000-0000-000000000000}"/>
          </ac:spMkLst>
        </pc:spChg>
        <pc:spChg chg="mod">
          <ac:chgData name="Marieke Drabbe" userId="b9b1a049-6b87-453c-9d4e-1b3ea0ffd634" providerId="ADAL" clId="{008B8F3F-4D28-4E9A-907B-5EF297A75A1D}" dt="2021-07-20T12:45:09.556" v="55" actId="208"/>
          <ac:spMkLst>
            <pc:docMk/>
            <pc:sldMk cId="3491648649" sldId="257"/>
            <ac:spMk id="9" creationId="{00000000-0000-0000-0000-000000000000}"/>
          </ac:spMkLst>
        </pc:spChg>
        <pc:spChg chg="mod">
          <ac:chgData name="Marieke Drabbe" userId="b9b1a049-6b87-453c-9d4e-1b3ea0ffd634" providerId="ADAL" clId="{008B8F3F-4D28-4E9A-907B-5EF297A75A1D}" dt="2021-07-20T12:45:46.652" v="61" actId="1076"/>
          <ac:spMkLst>
            <pc:docMk/>
            <pc:sldMk cId="3491648649" sldId="257"/>
            <ac:spMk id="17" creationId="{00000000-0000-0000-0000-000000000000}"/>
          </ac:spMkLst>
        </pc:spChg>
        <pc:spChg chg="mod">
          <ac:chgData name="Marieke Drabbe" userId="b9b1a049-6b87-453c-9d4e-1b3ea0ffd634" providerId="ADAL" clId="{008B8F3F-4D28-4E9A-907B-5EF297A75A1D}" dt="2021-07-20T12:46:33.990" v="70" actId="404"/>
          <ac:spMkLst>
            <pc:docMk/>
            <pc:sldMk cId="3491648649" sldId="257"/>
            <ac:spMk id="10242" creationId="{00000000-0000-0000-0000-000000000000}"/>
          </ac:spMkLst>
        </pc:spChg>
        <pc:spChg chg="add del">
          <ac:chgData name="Marieke Drabbe" userId="b9b1a049-6b87-453c-9d4e-1b3ea0ffd634" providerId="ADAL" clId="{008B8F3F-4D28-4E9A-907B-5EF297A75A1D}" dt="2021-07-20T12:43:04.790" v="6" actId="478"/>
          <ac:spMkLst>
            <pc:docMk/>
            <pc:sldMk cId="3491648649" sldId="257"/>
            <ac:spMk id="10244" creationId="{00000000-0000-0000-0000-000000000000}"/>
          </ac:spMkLst>
        </pc:spChg>
        <pc:picChg chg="add del mod">
          <ac:chgData name="Marieke Drabbe" userId="b9b1a049-6b87-453c-9d4e-1b3ea0ffd634" providerId="ADAL" clId="{008B8F3F-4D28-4E9A-907B-5EF297A75A1D}" dt="2021-07-20T12:43:04.390" v="5"/>
          <ac:picMkLst>
            <pc:docMk/>
            <pc:sldMk cId="3491648649" sldId="257"/>
            <ac:picMk id="13" creationId="{04480FA1-CEC5-4870-BA10-249B65DAE505}"/>
          </ac:picMkLst>
        </pc:picChg>
        <pc:picChg chg="del">
          <ac:chgData name="Marieke Drabbe" userId="b9b1a049-6b87-453c-9d4e-1b3ea0ffd634" providerId="ADAL" clId="{008B8F3F-4D28-4E9A-907B-5EF297A75A1D}" dt="2021-07-20T12:41:02.747" v="0" actId="478"/>
          <ac:picMkLst>
            <pc:docMk/>
            <pc:sldMk cId="3491648649" sldId="257"/>
            <ac:picMk id="10243" creationId="{00000000-0000-0000-0000-000000000000}"/>
          </ac:picMkLst>
        </pc:picChg>
      </pc:sldChg>
      <pc:sldChg chg="addSp delSp modSp mod">
        <pc:chgData name="Marieke Drabbe" userId="b9b1a049-6b87-453c-9d4e-1b3ea0ffd634" providerId="ADAL" clId="{008B8F3F-4D28-4E9A-907B-5EF297A75A1D}" dt="2021-07-22T13:28:11.234" v="839" actId="404"/>
        <pc:sldMkLst>
          <pc:docMk/>
          <pc:sldMk cId="2898902124" sldId="259"/>
        </pc:sldMkLst>
        <pc:spChg chg="add del mod">
          <ac:chgData name="Marieke Drabbe" userId="b9b1a049-6b87-453c-9d4e-1b3ea0ffd634" providerId="ADAL" clId="{008B8F3F-4D28-4E9A-907B-5EF297A75A1D}" dt="2021-07-20T12:47:04.141" v="84" actId="478"/>
          <ac:spMkLst>
            <pc:docMk/>
            <pc:sldMk cId="2898902124" sldId="259"/>
            <ac:spMk id="4" creationId="{5F0EC0A3-62A2-4A83-8275-79215155715E}"/>
          </ac:spMkLst>
        </pc:spChg>
        <pc:spChg chg="mod">
          <ac:chgData name="Marieke Drabbe" userId="b9b1a049-6b87-453c-9d4e-1b3ea0ffd634" providerId="ADAL" clId="{008B8F3F-4D28-4E9A-907B-5EF297A75A1D}" dt="2021-07-20T12:47:16.069" v="88" actId="208"/>
          <ac:spMkLst>
            <pc:docMk/>
            <pc:sldMk cId="2898902124" sldId="259"/>
            <ac:spMk id="8" creationId="{00000000-0000-0000-0000-000000000000}"/>
          </ac:spMkLst>
        </pc:spChg>
        <pc:spChg chg="mod">
          <ac:chgData name="Marieke Drabbe" userId="b9b1a049-6b87-453c-9d4e-1b3ea0ffd634" providerId="ADAL" clId="{008B8F3F-4D28-4E9A-907B-5EF297A75A1D}" dt="2021-07-20T12:47:18.428" v="90" actId="208"/>
          <ac:spMkLst>
            <pc:docMk/>
            <pc:sldMk cId="2898902124" sldId="259"/>
            <ac:spMk id="9" creationId="{00000000-0000-0000-0000-000000000000}"/>
          </ac:spMkLst>
        </pc:spChg>
        <pc:spChg chg="add del mod">
          <ac:chgData name="Marieke Drabbe" userId="b9b1a049-6b87-453c-9d4e-1b3ea0ffd634" providerId="ADAL" clId="{008B8F3F-4D28-4E9A-907B-5EF297A75A1D}" dt="2021-07-22T13:27:34.815" v="832" actId="478"/>
          <ac:spMkLst>
            <pc:docMk/>
            <pc:sldMk cId="2898902124" sldId="259"/>
            <ac:spMk id="10" creationId="{BB42902C-3C52-456A-811C-9FC695D7EBAE}"/>
          </ac:spMkLst>
        </pc:spChg>
        <pc:spChg chg="mod">
          <ac:chgData name="Marieke Drabbe" userId="b9b1a049-6b87-453c-9d4e-1b3ea0ffd634" providerId="ADAL" clId="{008B8F3F-4D28-4E9A-907B-5EF297A75A1D}" dt="2021-07-20T12:46:52.454" v="79" actId="403"/>
          <ac:spMkLst>
            <pc:docMk/>
            <pc:sldMk cId="2898902124" sldId="259"/>
            <ac:spMk id="11" creationId="{00000000-0000-0000-0000-000000000000}"/>
          </ac:spMkLst>
        </pc:spChg>
        <pc:spChg chg="mod">
          <ac:chgData name="Marieke Drabbe" userId="b9b1a049-6b87-453c-9d4e-1b3ea0ffd634" providerId="ADAL" clId="{008B8F3F-4D28-4E9A-907B-5EF297A75A1D}" dt="2021-07-20T12:50:45.187" v="171" actId="1076"/>
          <ac:spMkLst>
            <pc:docMk/>
            <pc:sldMk cId="2898902124" sldId="259"/>
            <ac:spMk id="12" creationId="{00000000-0000-0000-0000-000000000000}"/>
          </ac:spMkLst>
        </pc:spChg>
        <pc:spChg chg="add del">
          <ac:chgData name="Marieke Drabbe" userId="b9b1a049-6b87-453c-9d4e-1b3ea0ffd634" providerId="ADAL" clId="{008B8F3F-4D28-4E9A-907B-5EF297A75A1D}" dt="2021-07-20T12:46:56.731" v="82" actId="22"/>
          <ac:spMkLst>
            <pc:docMk/>
            <pc:sldMk cId="2898902124" sldId="259"/>
            <ac:spMk id="13" creationId="{380B5E41-A2F7-4B45-A30D-09420F64C000}"/>
          </ac:spMkLst>
        </pc:spChg>
        <pc:spChg chg="add del mod">
          <ac:chgData name="Marieke Drabbe" userId="b9b1a049-6b87-453c-9d4e-1b3ea0ffd634" providerId="ADAL" clId="{008B8F3F-4D28-4E9A-907B-5EF297A75A1D}" dt="2021-07-22T13:27:33.716" v="831" actId="478"/>
          <ac:spMkLst>
            <pc:docMk/>
            <pc:sldMk cId="2898902124" sldId="259"/>
            <ac:spMk id="15" creationId="{46C55F36-144C-4B32-9C6D-F50050977107}"/>
          </ac:spMkLst>
        </pc:spChg>
        <pc:spChg chg="del">
          <ac:chgData name="Marieke Drabbe" userId="b9b1a049-6b87-453c-9d4e-1b3ea0ffd634" providerId="ADAL" clId="{008B8F3F-4D28-4E9A-907B-5EF297A75A1D}" dt="2021-07-20T13:01:46.089" v="291" actId="478"/>
          <ac:spMkLst>
            <pc:docMk/>
            <pc:sldMk cId="2898902124" sldId="259"/>
            <ac:spMk id="16" creationId="{00000000-0000-0000-0000-000000000000}"/>
          </ac:spMkLst>
        </pc:spChg>
        <pc:spChg chg="mod">
          <ac:chgData name="Marieke Drabbe" userId="b9b1a049-6b87-453c-9d4e-1b3ea0ffd634" providerId="ADAL" clId="{008B8F3F-4D28-4E9A-907B-5EF297A75A1D}" dt="2021-07-22T13:28:11.234" v="839" actId="404"/>
          <ac:spMkLst>
            <pc:docMk/>
            <pc:sldMk cId="2898902124" sldId="259"/>
            <ac:spMk id="19" creationId="{00000000-0000-0000-0000-000000000000}"/>
          </ac:spMkLst>
        </pc:spChg>
        <pc:picChg chg="del">
          <ac:chgData name="Marieke Drabbe" userId="b9b1a049-6b87-453c-9d4e-1b3ea0ffd634" providerId="ADAL" clId="{008B8F3F-4D28-4E9A-907B-5EF297A75A1D}" dt="2021-07-20T13:01:47.917" v="293" actId="478"/>
          <ac:picMkLst>
            <pc:docMk/>
            <pc:sldMk cId="2898902124" sldId="259"/>
            <ac:picMk id="3" creationId="{00000000-0000-0000-0000-000000000000}"/>
          </ac:picMkLst>
        </pc:picChg>
        <pc:picChg chg="add mod">
          <ac:chgData name="Marieke Drabbe" userId="b9b1a049-6b87-453c-9d4e-1b3ea0ffd634" providerId="ADAL" clId="{008B8F3F-4D28-4E9A-907B-5EF297A75A1D}" dt="2021-07-20T12:47:02.205" v="83"/>
          <ac:picMkLst>
            <pc:docMk/>
            <pc:sldMk cId="2898902124" sldId="259"/>
            <ac:picMk id="14" creationId="{5BC7AE3B-A077-4603-93D0-84104527E3BA}"/>
          </ac:picMkLst>
        </pc:picChg>
        <pc:picChg chg="del">
          <ac:chgData name="Marieke Drabbe" userId="b9b1a049-6b87-453c-9d4e-1b3ea0ffd634" providerId="ADAL" clId="{008B8F3F-4D28-4E9A-907B-5EF297A75A1D}" dt="2021-07-20T12:46:54.710" v="80" actId="478"/>
          <ac:picMkLst>
            <pc:docMk/>
            <pc:sldMk cId="2898902124" sldId="259"/>
            <ac:picMk id="10243" creationId="{00000000-0000-0000-0000-000000000000}"/>
          </ac:picMkLst>
        </pc:picChg>
      </pc:sldChg>
      <pc:sldChg chg="addSp delSp modSp mod">
        <pc:chgData name="Marieke Drabbe" userId="b9b1a049-6b87-453c-9d4e-1b3ea0ffd634" providerId="ADAL" clId="{008B8F3F-4D28-4E9A-907B-5EF297A75A1D}" dt="2021-07-20T13:27:17.756" v="296" actId="207"/>
        <pc:sldMkLst>
          <pc:docMk/>
          <pc:sldMk cId="83892022" sldId="260"/>
        </pc:sldMkLst>
        <pc:spChg chg="add del mod">
          <ac:chgData name="Marieke Drabbe" userId="b9b1a049-6b87-453c-9d4e-1b3ea0ffd634" providerId="ADAL" clId="{008B8F3F-4D28-4E9A-907B-5EF297A75A1D}" dt="2021-07-20T12:47:42.273" v="104" actId="478"/>
          <ac:spMkLst>
            <pc:docMk/>
            <pc:sldMk cId="83892022" sldId="260"/>
            <ac:spMk id="3" creationId="{2D5345B3-3BF1-4B61-A56B-EF959B6E45B1}"/>
          </ac:spMkLst>
        </pc:spChg>
        <pc:spChg chg="mod">
          <ac:chgData name="Marieke Drabbe" userId="b9b1a049-6b87-453c-9d4e-1b3ea0ffd634" providerId="ADAL" clId="{008B8F3F-4D28-4E9A-907B-5EF297A75A1D}" dt="2021-07-20T12:47:21.348" v="92" actId="208"/>
          <ac:spMkLst>
            <pc:docMk/>
            <pc:sldMk cId="83892022" sldId="260"/>
            <ac:spMk id="8" creationId="{00000000-0000-0000-0000-000000000000}"/>
          </ac:spMkLst>
        </pc:spChg>
        <pc:spChg chg="mod">
          <ac:chgData name="Marieke Drabbe" userId="b9b1a049-6b87-453c-9d4e-1b3ea0ffd634" providerId="ADAL" clId="{008B8F3F-4D28-4E9A-907B-5EF297A75A1D}" dt="2021-07-20T12:47:24.367" v="94" actId="208"/>
          <ac:spMkLst>
            <pc:docMk/>
            <pc:sldMk cId="83892022" sldId="260"/>
            <ac:spMk id="9" creationId="{00000000-0000-0000-0000-000000000000}"/>
          </ac:spMkLst>
        </pc:spChg>
        <pc:spChg chg="mod">
          <ac:chgData name="Marieke Drabbe" userId="b9b1a049-6b87-453c-9d4e-1b3ea0ffd634" providerId="ADAL" clId="{008B8F3F-4D28-4E9A-907B-5EF297A75A1D}" dt="2021-07-20T12:58:47.434" v="290" actId="20577"/>
          <ac:spMkLst>
            <pc:docMk/>
            <pc:sldMk cId="83892022" sldId="260"/>
            <ac:spMk id="10" creationId="{00000000-0000-0000-0000-000000000000}"/>
          </ac:spMkLst>
        </pc:spChg>
        <pc:spChg chg="mod">
          <ac:chgData name="Marieke Drabbe" userId="b9b1a049-6b87-453c-9d4e-1b3ea0ffd634" providerId="ADAL" clId="{008B8F3F-4D28-4E9A-907B-5EF297A75A1D}" dt="2021-07-20T12:47:37.158" v="101" actId="404"/>
          <ac:spMkLst>
            <pc:docMk/>
            <pc:sldMk cId="83892022" sldId="260"/>
            <ac:spMk id="11" creationId="{00000000-0000-0000-0000-000000000000}"/>
          </ac:spMkLst>
        </pc:spChg>
        <pc:spChg chg="mod">
          <ac:chgData name="Marieke Drabbe" userId="b9b1a049-6b87-453c-9d4e-1b3ea0ffd634" providerId="ADAL" clId="{008B8F3F-4D28-4E9A-907B-5EF297A75A1D}" dt="2021-07-20T13:27:17.756" v="296" actId="207"/>
          <ac:spMkLst>
            <pc:docMk/>
            <pc:sldMk cId="83892022" sldId="260"/>
            <ac:spMk id="12" creationId="{00000000-0000-0000-0000-000000000000}"/>
          </ac:spMkLst>
        </pc:spChg>
        <pc:spChg chg="mod">
          <ac:chgData name="Marieke Drabbe" userId="b9b1a049-6b87-453c-9d4e-1b3ea0ffd634" providerId="ADAL" clId="{008B8F3F-4D28-4E9A-907B-5EF297A75A1D}" dt="2021-07-20T12:51:04.278" v="177" actId="20577"/>
          <ac:spMkLst>
            <pc:docMk/>
            <pc:sldMk cId="83892022" sldId="260"/>
            <ac:spMk id="13" creationId="{00000000-0000-0000-0000-000000000000}"/>
          </ac:spMkLst>
        </pc:spChg>
        <pc:picChg chg="del">
          <ac:chgData name="Marieke Drabbe" userId="b9b1a049-6b87-453c-9d4e-1b3ea0ffd634" providerId="ADAL" clId="{008B8F3F-4D28-4E9A-907B-5EF297A75A1D}" dt="2021-07-20T12:49:53.379" v="156" actId="478"/>
          <ac:picMkLst>
            <pc:docMk/>
            <pc:sldMk cId="83892022" sldId="260"/>
            <ac:picMk id="14" creationId="{00000000-0000-0000-0000-000000000000}"/>
          </ac:picMkLst>
        </pc:picChg>
        <pc:picChg chg="add mod">
          <ac:chgData name="Marieke Drabbe" userId="b9b1a049-6b87-453c-9d4e-1b3ea0ffd634" providerId="ADAL" clId="{008B8F3F-4D28-4E9A-907B-5EF297A75A1D}" dt="2021-07-20T12:47:40.110" v="103"/>
          <ac:picMkLst>
            <pc:docMk/>
            <pc:sldMk cId="83892022" sldId="260"/>
            <ac:picMk id="15" creationId="{2ABC7788-5B23-4852-9617-7166A6F42D95}"/>
          </ac:picMkLst>
        </pc:picChg>
        <pc:picChg chg="del">
          <ac:chgData name="Marieke Drabbe" userId="b9b1a049-6b87-453c-9d4e-1b3ea0ffd634" providerId="ADAL" clId="{008B8F3F-4D28-4E9A-907B-5EF297A75A1D}" dt="2021-07-20T12:47:39.713" v="102" actId="478"/>
          <ac:picMkLst>
            <pc:docMk/>
            <pc:sldMk cId="83892022" sldId="260"/>
            <ac:picMk id="10243" creationId="{00000000-0000-0000-0000-000000000000}"/>
          </ac:picMkLst>
        </pc:picChg>
      </pc:sldChg>
      <pc:sldChg chg="addSp modSp mod">
        <pc:chgData name="Marieke Drabbe" userId="b9b1a049-6b87-453c-9d4e-1b3ea0ffd634" providerId="ADAL" clId="{008B8F3F-4D28-4E9A-907B-5EF297A75A1D}" dt="2021-07-20T13:27:14.724" v="295" actId="207"/>
        <pc:sldMkLst>
          <pc:docMk/>
          <pc:sldMk cId="1752962136" sldId="263"/>
        </pc:sldMkLst>
        <pc:spChg chg="mod">
          <ac:chgData name="Marieke Drabbe" userId="b9b1a049-6b87-453c-9d4e-1b3ea0ffd634" providerId="ADAL" clId="{008B8F3F-4D28-4E9A-907B-5EF297A75A1D}" dt="2021-07-20T12:49:26.724" v="146" actId="208"/>
          <ac:spMkLst>
            <pc:docMk/>
            <pc:sldMk cId="1752962136" sldId="263"/>
            <ac:spMk id="6" creationId="{00000000-0000-0000-0000-000000000000}"/>
          </ac:spMkLst>
        </pc:spChg>
        <pc:spChg chg="mod">
          <ac:chgData name="Marieke Drabbe" userId="b9b1a049-6b87-453c-9d4e-1b3ea0ffd634" providerId="ADAL" clId="{008B8F3F-4D28-4E9A-907B-5EF297A75A1D}" dt="2021-07-20T12:49:28.812" v="148" actId="208"/>
          <ac:spMkLst>
            <pc:docMk/>
            <pc:sldMk cId="1752962136" sldId="263"/>
            <ac:spMk id="7" creationId="{00000000-0000-0000-0000-000000000000}"/>
          </ac:spMkLst>
        </pc:spChg>
        <pc:spChg chg="mod">
          <ac:chgData name="Marieke Drabbe" userId="b9b1a049-6b87-453c-9d4e-1b3ea0ffd634" providerId="ADAL" clId="{008B8F3F-4D28-4E9A-907B-5EF297A75A1D}" dt="2021-07-20T13:27:14.724" v="295" actId="207"/>
          <ac:spMkLst>
            <pc:docMk/>
            <pc:sldMk cId="1752962136" sldId="263"/>
            <ac:spMk id="8" creationId="{00000000-0000-0000-0000-000000000000}"/>
          </ac:spMkLst>
        </pc:spChg>
        <pc:spChg chg="mod">
          <ac:chgData name="Marieke Drabbe" userId="b9b1a049-6b87-453c-9d4e-1b3ea0ffd634" providerId="ADAL" clId="{008B8F3F-4D28-4E9A-907B-5EF297A75A1D}" dt="2021-07-20T12:56:40.998" v="257" actId="404"/>
          <ac:spMkLst>
            <pc:docMk/>
            <pc:sldMk cId="1752962136" sldId="263"/>
            <ac:spMk id="9" creationId="{00000000-0000-0000-0000-000000000000}"/>
          </ac:spMkLst>
        </pc:spChg>
        <pc:spChg chg="mod">
          <ac:chgData name="Marieke Drabbe" userId="b9b1a049-6b87-453c-9d4e-1b3ea0ffd634" providerId="ADAL" clId="{008B8F3F-4D28-4E9A-907B-5EF297A75A1D}" dt="2021-07-20T12:57:01.246" v="259" actId="404"/>
          <ac:spMkLst>
            <pc:docMk/>
            <pc:sldMk cId="1752962136" sldId="263"/>
            <ac:spMk id="10" creationId="{00000000-0000-0000-0000-000000000000}"/>
          </ac:spMkLst>
        </pc:spChg>
        <pc:spChg chg="mod">
          <ac:chgData name="Marieke Drabbe" userId="b9b1a049-6b87-453c-9d4e-1b3ea0ffd634" providerId="ADAL" clId="{008B8F3F-4D28-4E9A-907B-5EF297A75A1D}" dt="2021-07-20T12:49:44.542" v="155" actId="404"/>
          <ac:spMkLst>
            <pc:docMk/>
            <pc:sldMk cId="1752962136" sldId="263"/>
            <ac:spMk id="11" creationId="{00000000-0000-0000-0000-000000000000}"/>
          </ac:spMkLst>
        </pc:spChg>
        <pc:spChg chg="mod">
          <ac:chgData name="Marieke Drabbe" userId="b9b1a049-6b87-453c-9d4e-1b3ea0ffd634" providerId="ADAL" clId="{008B8F3F-4D28-4E9A-907B-5EF297A75A1D}" dt="2021-07-20T12:57:28.006" v="263" actId="404"/>
          <ac:spMkLst>
            <pc:docMk/>
            <pc:sldMk cId="1752962136" sldId="263"/>
            <ac:spMk id="12" creationId="{00000000-0000-0000-0000-000000000000}"/>
          </ac:spMkLst>
        </pc:spChg>
        <pc:spChg chg="mod">
          <ac:chgData name="Marieke Drabbe" userId="b9b1a049-6b87-453c-9d4e-1b3ea0ffd634" providerId="ADAL" clId="{008B8F3F-4D28-4E9A-907B-5EF297A75A1D}" dt="2021-07-20T12:51:14.819" v="181" actId="1076"/>
          <ac:spMkLst>
            <pc:docMk/>
            <pc:sldMk cId="1752962136" sldId="263"/>
            <ac:spMk id="13" creationId="{00000000-0000-0000-0000-000000000000}"/>
          </ac:spMkLst>
        </pc:spChg>
        <pc:spChg chg="mod">
          <ac:chgData name="Marieke Drabbe" userId="b9b1a049-6b87-453c-9d4e-1b3ea0ffd634" providerId="ADAL" clId="{008B8F3F-4D28-4E9A-907B-5EF297A75A1D}" dt="2021-07-20T12:57:47.349" v="265" actId="404"/>
          <ac:spMkLst>
            <pc:docMk/>
            <pc:sldMk cId="1752962136" sldId="263"/>
            <ac:spMk id="14" creationId="{00000000-0000-0000-0000-000000000000}"/>
          </ac:spMkLst>
        </pc:spChg>
        <pc:picChg chg="add mod">
          <ac:chgData name="Marieke Drabbe" userId="b9b1a049-6b87-453c-9d4e-1b3ea0ffd634" providerId="ADAL" clId="{008B8F3F-4D28-4E9A-907B-5EF297A75A1D}" dt="2021-07-20T12:48:08.564" v="106"/>
          <ac:picMkLst>
            <pc:docMk/>
            <pc:sldMk cId="1752962136" sldId="263"/>
            <ac:picMk id="15" creationId="{C419255B-07C9-41FE-9DA8-8315B088BDBF}"/>
          </ac:picMkLst>
        </pc:picChg>
      </pc:sldChg>
      <pc:sldChg chg="addSp modSp mod">
        <pc:chgData name="Marieke Drabbe" userId="b9b1a049-6b87-453c-9d4e-1b3ea0ffd634" providerId="ADAL" clId="{008B8F3F-4D28-4E9A-907B-5EF297A75A1D}" dt="2021-07-20T13:26:26.216" v="294"/>
        <pc:sldMkLst>
          <pc:docMk/>
          <pc:sldMk cId="2446642812" sldId="264"/>
        </pc:sldMkLst>
        <pc:spChg chg="mod">
          <ac:chgData name="Marieke Drabbe" userId="b9b1a049-6b87-453c-9d4e-1b3ea0ffd634" providerId="ADAL" clId="{008B8F3F-4D28-4E9A-907B-5EF297A75A1D}" dt="2021-07-20T12:49:04.860" v="134" actId="208"/>
          <ac:spMkLst>
            <pc:docMk/>
            <pc:sldMk cId="2446642812" sldId="264"/>
            <ac:spMk id="6" creationId="{00000000-0000-0000-0000-000000000000}"/>
          </ac:spMkLst>
        </pc:spChg>
        <pc:spChg chg="mod">
          <ac:chgData name="Marieke Drabbe" userId="b9b1a049-6b87-453c-9d4e-1b3ea0ffd634" providerId="ADAL" clId="{008B8F3F-4D28-4E9A-907B-5EF297A75A1D}" dt="2021-07-20T12:49:07.342" v="136" actId="208"/>
          <ac:spMkLst>
            <pc:docMk/>
            <pc:sldMk cId="2446642812" sldId="264"/>
            <ac:spMk id="7" creationId="{00000000-0000-0000-0000-000000000000}"/>
          </ac:spMkLst>
        </pc:spChg>
        <pc:spChg chg="mod">
          <ac:chgData name="Marieke Drabbe" userId="b9b1a049-6b87-453c-9d4e-1b3ea0ffd634" providerId="ADAL" clId="{008B8F3F-4D28-4E9A-907B-5EF297A75A1D}" dt="2021-07-20T13:26:26.216" v="294"/>
          <ac:spMkLst>
            <pc:docMk/>
            <pc:sldMk cId="2446642812" sldId="264"/>
            <ac:spMk id="8" creationId="{00000000-0000-0000-0000-000000000000}"/>
          </ac:spMkLst>
        </pc:spChg>
        <pc:spChg chg="mod">
          <ac:chgData name="Marieke Drabbe" userId="b9b1a049-6b87-453c-9d4e-1b3ea0ffd634" providerId="ADAL" clId="{008B8F3F-4D28-4E9A-907B-5EF297A75A1D}" dt="2021-07-20T12:56:13.592" v="251" actId="20577"/>
          <ac:spMkLst>
            <pc:docMk/>
            <pc:sldMk cId="2446642812" sldId="264"/>
            <ac:spMk id="9" creationId="{00000000-0000-0000-0000-000000000000}"/>
          </ac:spMkLst>
        </pc:spChg>
        <pc:spChg chg="mod">
          <ac:chgData name="Marieke Drabbe" userId="b9b1a049-6b87-453c-9d4e-1b3ea0ffd634" providerId="ADAL" clId="{008B8F3F-4D28-4E9A-907B-5EF297A75A1D}" dt="2021-07-20T12:48:45.978" v="122" actId="1076"/>
          <ac:spMkLst>
            <pc:docMk/>
            <pc:sldMk cId="2446642812" sldId="264"/>
            <ac:spMk id="11" creationId="{00000000-0000-0000-0000-000000000000}"/>
          </ac:spMkLst>
        </pc:spChg>
        <pc:spChg chg="mod">
          <ac:chgData name="Marieke Drabbe" userId="b9b1a049-6b87-453c-9d4e-1b3ea0ffd634" providerId="ADAL" clId="{008B8F3F-4D28-4E9A-907B-5EF297A75A1D}" dt="2021-07-20T12:50:06.861" v="162" actId="404"/>
          <ac:spMkLst>
            <pc:docMk/>
            <pc:sldMk cId="2446642812" sldId="264"/>
            <ac:spMk id="13" creationId="{00000000-0000-0000-0000-000000000000}"/>
          </ac:spMkLst>
        </pc:spChg>
        <pc:picChg chg="add mod">
          <ac:chgData name="Marieke Drabbe" userId="b9b1a049-6b87-453c-9d4e-1b3ea0ffd634" providerId="ADAL" clId="{008B8F3F-4D28-4E9A-907B-5EF297A75A1D}" dt="2021-07-20T12:48:12.694" v="108"/>
          <ac:picMkLst>
            <pc:docMk/>
            <pc:sldMk cId="2446642812" sldId="264"/>
            <ac:picMk id="10" creationId="{C1289BA5-18A6-4CB5-B7D2-B076681F88A8}"/>
          </ac:picMkLst>
        </pc:picChg>
      </pc:sldChg>
      <pc:sldChg chg="addSp delSp modSp mod">
        <pc:chgData name="Marieke Drabbe" userId="b9b1a049-6b87-453c-9d4e-1b3ea0ffd634" providerId="ADAL" clId="{008B8F3F-4D28-4E9A-907B-5EF297A75A1D}" dt="2021-07-22T11:54:39.331" v="300" actId="208"/>
        <pc:sldMkLst>
          <pc:docMk/>
          <pc:sldMk cId="2052387474" sldId="265"/>
        </pc:sldMkLst>
        <pc:spChg chg="add del mod">
          <ac:chgData name="Marieke Drabbe" userId="b9b1a049-6b87-453c-9d4e-1b3ea0ffd634" providerId="ADAL" clId="{008B8F3F-4D28-4E9A-907B-5EF297A75A1D}" dt="2021-07-20T12:44:15.737" v="49" actId="478"/>
          <ac:spMkLst>
            <pc:docMk/>
            <pc:sldMk cId="2052387474" sldId="265"/>
            <ac:spMk id="3" creationId="{521630AC-5754-494C-AA50-B43F892FFCD0}"/>
          </ac:spMkLst>
        </pc:spChg>
        <pc:spChg chg="mod">
          <ac:chgData name="Marieke Drabbe" userId="b9b1a049-6b87-453c-9d4e-1b3ea0ffd634" providerId="ADAL" clId="{008B8F3F-4D28-4E9A-907B-5EF297A75A1D}" dt="2021-07-22T11:54:37.366" v="298" actId="208"/>
          <ac:spMkLst>
            <pc:docMk/>
            <pc:sldMk cId="2052387474" sldId="265"/>
            <ac:spMk id="8" creationId="{00000000-0000-0000-0000-000000000000}"/>
          </ac:spMkLst>
        </pc:spChg>
        <pc:spChg chg="mod">
          <ac:chgData name="Marieke Drabbe" userId="b9b1a049-6b87-453c-9d4e-1b3ea0ffd634" providerId="ADAL" clId="{008B8F3F-4D28-4E9A-907B-5EF297A75A1D}" dt="2021-07-22T11:54:39.331" v="300" actId="208"/>
          <ac:spMkLst>
            <pc:docMk/>
            <pc:sldMk cId="2052387474" sldId="265"/>
            <ac:spMk id="9" creationId="{00000000-0000-0000-0000-000000000000}"/>
          </ac:spMkLst>
        </pc:spChg>
        <pc:spChg chg="mod">
          <ac:chgData name="Marieke Drabbe" userId="b9b1a049-6b87-453c-9d4e-1b3ea0ffd634" providerId="ADAL" clId="{008B8F3F-4D28-4E9A-907B-5EF297A75A1D}" dt="2021-07-20T12:50:51.658" v="173" actId="1076"/>
          <ac:spMkLst>
            <pc:docMk/>
            <pc:sldMk cId="2052387474" sldId="265"/>
            <ac:spMk id="12" creationId="{00000000-0000-0000-0000-000000000000}"/>
          </ac:spMkLst>
        </pc:spChg>
        <pc:spChg chg="mod">
          <ac:chgData name="Marieke Drabbe" userId="b9b1a049-6b87-453c-9d4e-1b3ea0ffd634" providerId="ADAL" clId="{008B8F3F-4D28-4E9A-907B-5EF297A75A1D}" dt="2021-07-20T12:43:35.273" v="17" actId="20577"/>
          <ac:spMkLst>
            <pc:docMk/>
            <pc:sldMk cId="2052387474" sldId="265"/>
            <ac:spMk id="13" creationId="{00000000-0000-0000-0000-000000000000}"/>
          </ac:spMkLst>
        </pc:spChg>
        <pc:spChg chg="mod">
          <ac:chgData name="Marieke Drabbe" userId="b9b1a049-6b87-453c-9d4e-1b3ea0ffd634" providerId="ADAL" clId="{008B8F3F-4D28-4E9A-907B-5EF297A75A1D}" dt="2021-07-20T12:46:28.510" v="69" actId="404"/>
          <ac:spMkLst>
            <pc:docMk/>
            <pc:sldMk cId="2052387474" sldId="265"/>
            <ac:spMk id="14" creationId="{00000000-0000-0000-0000-000000000000}"/>
          </ac:spMkLst>
        </pc:spChg>
        <pc:spChg chg="mod">
          <ac:chgData name="Marieke Drabbe" userId="b9b1a049-6b87-453c-9d4e-1b3ea0ffd634" providerId="ADAL" clId="{008B8F3F-4D28-4E9A-907B-5EF297A75A1D}" dt="2021-07-20T12:53:41.617" v="223" actId="20577"/>
          <ac:spMkLst>
            <pc:docMk/>
            <pc:sldMk cId="2052387474" sldId="265"/>
            <ac:spMk id="17" creationId="{00000000-0000-0000-0000-000000000000}"/>
          </ac:spMkLst>
        </pc:spChg>
        <pc:graphicFrameChg chg="modGraphic">
          <ac:chgData name="Marieke Drabbe" userId="b9b1a049-6b87-453c-9d4e-1b3ea0ffd634" providerId="ADAL" clId="{008B8F3F-4D28-4E9A-907B-5EF297A75A1D}" dt="2021-07-20T12:43:56.817" v="44" actId="20577"/>
          <ac:graphicFrameMkLst>
            <pc:docMk/>
            <pc:sldMk cId="2052387474" sldId="265"/>
            <ac:graphicFrameMk id="6" creationId="{00000000-0000-0000-0000-000000000000}"/>
          </ac:graphicFrameMkLst>
        </pc:graphicFrameChg>
        <pc:picChg chg="add mod">
          <ac:chgData name="Marieke Drabbe" userId="b9b1a049-6b87-453c-9d4e-1b3ea0ffd634" providerId="ADAL" clId="{008B8F3F-4D28-4E9A-907B-5EF297A75A1D}" dt="2021-07-20T12:44:11.302" v="48"/>
          <ac:picMkLst>
            <pc:docMk/>
            <pc:sldMk cId="2052387474" sldId="265"/>
            <ac:picMk id="15" creationId="{E01696EA-DEC4-4F1B-B8C6-C0C058312BC7}"/>
          </ac:picMkLst>
        </pc:picChg>
        <pc:picChg chg="del">
          <ac:chgData name="Marieke Drabbe" userId="b9b1a049-6b87-453c-9d4e-1b3ea0ffd634" providerId="ADAL" clId="{008B8F3F-4D28-4E9A-907B-5EF297A75A1D}" dt="2021-07-20T12:44:10.823" v="47" actId="478"/>
          <ac:picMkLst>
            <pc:docMk/>
            <pc:sldMk cId="2052387474" sldId="265"/>
            <ac:picMk id="10243" creationId="{00000000-0000-0000-0000-000000000000}"/>
          </ac:picMkLst>
        </pc:picChg>
      </pc:sldChg>
      <pc:sldChg chg="addSp delSp modSp mod">
        <pc:chgData name="Marieke Drabbe" userId="b9b1a049-6b87-453c-9d4e-1b3ea0ffd634" providerId="ADAL" clId="{008B8F3F-4D28-4E9A-907B-5EF297A75A1D}" dt="2021-07-20T12:50:29.714" v="169" actId="14100"/>
        <pc:sldMkLst>
          <pc:docMk/>
          <pc:sldMk cId="2429038155" sldId="268"/>
        </pc:sldMkLst>
        <pc:spChg chg="del">
          <ac:chgData name="Marieke Drabbe" userId="b9b1a049-6b87-453c-9d4e-1b3ea0ffd634" providerId="ADAL" clId="{008B8F3F-4D28-4E9A-907B-5EF297A75A1D}" dt="2021-07-20T12:49:19.423" v="143" actId="478"/>
          <ac:spMkLst>
            <pc:docMk/>
            <pc:sldMk cId="2429038155" sldId="268"/>
            <ac:spMk id="2" creationId="{00000000-0000-0000-0000-000000000000}"/>
          </ac:spMkLst>
        </pc:spChg>
        <pc:spChg chg="mod">
          <ac:chgData name="Marieke Drabbe" userId="b9b1a049-6b87-453c-9d4e-1b3ea0ffd634" providerId="ADAL" clId="{008B8F3F-4D28-4E9A-907B-5EF297A75A1D}" dt="2021-07-20T12:50:29.714" v="169" actId="14100"/>
          <ac:spMkLst>
            <pc:docMk/>
            <pc:sldMk cId="2429038155" sldId="268"/>
            <ac:spMk id="3" creationId="{0EF5C59D-F48A-4C4A-A9A5-9A6BCF602839}"/>
          </ac:spMkLst>
        </pc:spChg>
        <pc:spChg chg="add del mod">
          <ac:chgData name="Marieke Drabbe" userId="b9b1a049-6b87-453c-9d4e-1b3ea0ffd634" providerId="ADAL" clId="{008B8F3F-4D28-4E9A-907B-5EF297A75A1D}" dt="2021-07-20T12:49:21.213" v="144" actId="478"/>
          <ac:spMkLst>
            <pc:docMk/>
            <pc:sldMk cId="2429038155" sldId="268"/>
            <ac:spMk id="5" creationId="{E93F626C-C048-4729-8F77-AC1C9764C6CB}"/>
          </ac:spMkLst>
        </pc:spChg>
        <pc:spChg chg="mod">
          <ac:chgData name="Marieke Drabbe" userId="b9b1a049-6b87-453c-9d4e-1b3ea0ffd634" providerId="ADAL" clId="{008B8F3F-4D28-4E9A-907B-5EF297A75A1D}" dt="2021-07-20T12:49:10.773" v="138" actId="208"/>
          <ac:spMkLst>
            <pc:docMk/>
            <pc:sldMk cId="2429038155" sldId="268"/>
            <ac:spMk id="6" creationId="{00000000-0000-0000-0000-000000000000}"/>
          </ac:spMkLst>
        </pc:spChg>
        <pc:spChg chg="mod">
          <ac:chgData name="Marieke Drabbe" userId="b9b1a049-6b87-453c-9d4e-1b3ea0ffd634" providerId="ADAL" clId="{008B8F3F-4D28-4E9A-907B-5EF297A75A1D}" dt="2021-07-20T12:49:13.076" v="140" actId="208"/>
          <ac:spMkLst>
            <pc:docMk/>
            <pc:sldMk cId="2429038155" sldId="268"/>
            <ac:spMk id="7" creationId="{00000000-0000-0000-0000-000000000000}"/>
          </ac:spMkLst>
        </pc:spChg>
        <pc:spChg chg="mod">
          <ac:chgData name="Marieke Drabbe" userId="b9b1a049-6b87-453c-9d4e-1b3ea0ffd634" providerId="ADAL" clId="{008B8F3F-4D28-4E9A-907B-5EF297A75A1D}" dt="2021-07-20T12:48:36.382" v="120" actId="1076"/>
          <ac:spMkLst>
            <pc:docMk/>
            <pc:sldMk cId="2429038155" sldId="268"/>
            <ac:spMk id="11" creationId="{00000000-0000-0000-0000-000000000000}"/>
          </ac:spMkLst>
        </pc:spChg>
        <pc:picChg chg="del">
          <ac:chgData name="Marieke Drabbe" userId="b9b1a049-6b87-453c-9d4e-1b3ea0ffd634" providerId="ADAL" clId="{008B8F3F-4D28-4E9A-907B-5EF297A75A1D}" dt="2021-07-20T12:49:16.980" v="142" actId="478"/>
          <ac:picMkLst>
            <pc:docMk/>
            <pc:sldMk cId="2429038155" sldId="268"/>
            <ac:picMk id="9" creationId="{00000000-0000-0000-0000-000000000000}"/>
          </ac:picMkLst>
        </pc:picChg>
        <pc:picChg chg="add mod">
          <ac:chgData name="Marieke Drabbe" userId="b9b1a049-6b87-453c-9d4e-1b3ea0ffd634" providerId="ADAL" clId="{008B8F3F-4D28-4E9A-907B-5EF297A75A1D}" dt="2021-07-20T12:48:11.257" v="107"/>
          <ac:picMkLst>
            <pc:docMk/>
            <pc:sldMk cId="2429038155" sldId="268"/>
            <ac:picMk id="10" creationId="{BFBD2C34-DA87-409C-9E7B-AC24464901F7}"/>
          </ac:picMkLst>
        </pc:picChg>
        <pc:picChg chg="add mod">
          <ac:chgData name="Marieke Drabbe" userId="b9b1a049-6b87-453c-9d4e-1b3ea0ffd634" providerId="ADAL" clId="{008B8F3F-4D28-4E9A-907B-5EF297A75A1D}" dt="2021-07-20T12:50:15.802" v="163"/>
          <ac:picMkLst>
            <pc:docMk/>
            <pc:sldMk cId="2429038155" sldId="268"/>
            <ac:picMk id="12" creationId="{F74B278D-E866-4AC2-AAF1-6370645730FC}"/>
          </ac:picMkLst>
        </pc:picChg>
        <pc:picChg chg="mod">
          <ac:chgData name="Marieke Drabbe" userId="b9b1a049-6b87-453c-9d4e-1b3ea0ffd634" providerId="ADAL" clId="{008B8F3F-4D28-4E9A-907B-5EF297A75A1D}" dt="2021-07-20T12:50:24.066" v="167" actId="1076"/>
          <ac:picMkLst>
            <pc:docMk/>
            <pc:sldMk cId="2429038155" sldId="268"/>
            <ac:picMk id="4098" creationId="{00000000-0000-0000-0000-000000000000}"/>
          </ac:picMkLst>
        </pc:picChg>
      </pc:sldChg>
      <pc:sldChg chg="addSp delSp modSp add mod ord">
        <pc:chgData name="Marieke Drabbe" userId="b9b1a049-6b87-453c-9d4e-1b3ea0ffd634" providerId="ADAL" clId="{008B8F3F-4D28-4E9A-907B-5EF297A75A1D}" dt="2021-07-22T13:29:24.311" v="854" actId="1076"/>
        <pc:sldMkLst>
          <pc:docMk/>
          <pc:sldMk cId="1510066645" sldId="269"/>
        </pc:sldMkLst>
        <pc:spChg chg="add mod">
          <ac:chgData name="Marieke Drabbe" userId="b9b1a049-6b87-453c-9d4e-1b3ea0ffd634" providerId="ADAL" clId="{008B8F3F-4D28-4E9A-907B-5EF297A75A1D}" dt="2021-07-22T13:29:24.311" v="854" actId="1076"/>
          <ac:spMkLst>
            <pc:docMk/>
            <pc:sldMk cId="1510066645" sldId="269"/>
            <ac:spMk id="13" creationId="{B866A6F1-1336-4211-A60D-10D3221EC557}"/>
          </ac:spMkLst>
        </pc:spChg>
        <pc:spChg chg="del">
          <ac:chgData name="Marieke Drabbe" userId="b9b1a049-6b87-453c-9d4e-1b3ea0ffd634" providerId="ADAL" clId="{008B8F3F-4D28-4E9A-907B-5EF297A75A1D}" dt="2021-07-22T13:27:47.283" v="836" actId="478"/>
          <ac:spMkLst>
            <pc:docMk/>
            <pc:sldMk cId="1510066645" sldId="269"/>
            <ac:spMk id="19" creationId="{00000000-0000-0000-0000-000000000000}"/>
          </ac:spMkLst>
        </pc:spChg>
      </pc:sldChg>
    </pc:docChg>
  </pc:docChgLst>
  <pc:docChgLst>
    <pc:chgData name="Marieke Drabbe" userId="S::m.drabbe@helicon.nl::b9b1a049-6b87-453c-9d4e-1b3ea0ffd634" providerId="AD" clId="Web-{711EEA00-3CD5-4620-BF94-B6A43DCEB058}"/>
    <pc:docChg chg="modSld">
      <pc:chgData name="Marieke Drabbe" userId="S::m.drabbe@helicon.nl::b9b1a049-6b87-453c-9d4e-1b3ea0ffd634" providerId="AD" clId="Web-{711EEA00-3CD5-4620-BF94-B6A43DCEB058}" dt="2019-05-16T12:00:22.108" v="38" actId="20577"/>
      <pc:docMkLst>
        <pc:docMk/>
      </pc:docMkLst>
      <pc:sldChg chg="modSp">
        <pc:chgData name="Marieke Drabbe" userId="S::m.drabbe@helicon.nl::b9b1a049-6b87-453c-9d4e-1b3ea0ffd634" providerId="AD" clId="Web-{711EEA00-3CD5-4620-BF94-B6A43DCEB058}" dt="2019-05-16T12:00:22.108" v="37" actId="20577"/>
        <pc:sldMkLst>
          <pc:docMk/>
          <pc:sldMk cId="83892022" sldId="260"/>
        </pc:sldMkLst>
        <pc:spChg chg="mod">
          <ac:chgData name="Marieke Drabbe" userId="S::m.drabbe@helicon.nl::b9b1a049-6b87-453c-9d4e-1b3ea0ffd634" providerId="AD" clId="Web-{711EEA00-3CD5-4620-BF94-B6A43DCEB058}" dt="2019-05-16T12:00:11.936" v="30" actId="20577"/>
          <ac:spMkLst>
            <pc:docMk/>
            <pc:sldMk cId="83892022" sldId="260"/>
            <ac:spMk id="10" creationId="{00000000-0000-0000-0000-000000000000}"/>
          </ac:spMkLst>
        </pc:spChg>
        <pc:spChg chg="mod">
          <ac:chgData name="Marieke Drabbe" userId="S::m.drabbe@helicon.nl::b9b1a049-6b87-453c-9d4e-1b3ea0ffd634" providerId="AD" clId="Web-{711EEA00-3CD5-4620-BF94-B6A43DCEB058}" dt="2019-05-16T12:00:22.108" v="37" actId="20577"/>
          <ac:spMkLst>
            <pc:docMk/>
            <pc:sldMk cId="83892022" sldId="260"/>
            <ac:spMk id="12" creationId="{00000000-0000-0000-0000-000000000000}"/>
          </ac:spMkLst>
        </pc:spChg>
      </pc:sldChg>
      <pc:sldChg chg="modSp">
        <pc:chgData name="Marieke Drabbe" userId="S::m.drabbe@helicon.nl::b9b1a049-6b87-453c-9d4e-1b3ea0ffd634" providerId="AD" clId="Web-{711EEA00-3CD5-4620-BF94-B6A43DCEB058}" dt="2019-05-16T12:00:18.311" v="33" actId="20577"/>
        <pc:sldMkLst>
          <pc:docMk/>
          <pc:sldMk cId="2446642812" sldId="264"/>
        </pc:sldMkLst>
        <pc:spChg chg="mod">
          <ac:chgData name="Marieke Drabbe" userId="S::m.drabbe@helicon.nl::b9b1a049-6b87-453c-9d4e-1b3ea0ffd634" providerId="AD" clId="Web-{711EEA00-3CD5-4620-BF94-B6A43DCEB058}" dt="2019-05-16T12:00:18.311" v="33" actId="20577"/>
          <ac:spMkLst>
            <pc:docMk/>
            <pc:sldMk cId="2446642812" sldId="264"/>
            <ac:spMk id="8" creationId="{00000000-0000-0000-0000-000000000000}"/>
          </ac:spMkLst>
        </pc:spChg>
      </pc:sldChg>
      <pc:sldChg chg="modSp">
        <pc:chgData name="Marieke Drabbe" userId="S::m.drabbe@helicon.nl::b9b1a049-6b87-453c-9d4e-1b3ea0ffd634" providerId="AD" clId="Web-{711EEA00-3CD5-4620-BF94-B6A43DCEB058}" dt="2019-05-16T11:59:55.608" v="2" actId="20577"/>
        <pc:sldMkLst>
          <pc:docMk/>
          <pc:sldMk cId="2052387474" sldId="265"/>
        </pc:sldMkLst>
        <pc:spChg chg="mod">
          <ac:chgData name="Marieke Drabbe" userId="S::m.drabbe@helicon.nl::b9b1a049-6b87-453c-9d4e-1b3ea0ffd634" providerId="AD" clId="Web-{711EEA00-3CD5-4620-BF94-B6A43DCEB058}" dt="2019-05-16T11:59:55.608" v="2" actId="20577"/>
          <ac:spMkLst>
            <pc:docMk/>
            <pc:sldMk cId="2052387474" sldId="265"/>
            <ac:spMk id="17" creationId="{00000000-0000-0000-0000-000000000000}"/>
          </ac:spMkLst>
        </pc:spChg>
      </pc:sldChg>
    </pc:docChg>
  </pc:docChgLst>
  <pc:docChgLst>
    <pc:chgData name="Marieke Drabbe" userId="b9b1a049-6b87-453c-9d4e-1b3ea0ffd634" providerId="ADAL" clId="{A56551BA-4E79-40C3-87CB-164D5D68C1E5}"/>
    <pc:docChg chg="addSld modSld">
      <pc:chgData name="Marieke Drabbe" userId="b9b1a049-6b87-453c-9d4e-1b3ea0ffd634" providerId="ADAL" clId="{A56551BA-4E79-40C3-87CB-164D5D68C1E5}" dt="2020-07-10T13:45:08.338" v="46" actId="1076"/>
      <pc:docMkLst>
        <pc:docMk/>
      </pc:docMkLst>
      <pc:sldChg chg="modSp mod">
        <pc:chgData name="Marieke Drabbe" userId="b9b1a049-6b87-453c-9d4e-1b3ea0ffd634" providerId="ADAL" clId="{A56551BA-4E79-40C3-87CB-164D5D68C1E5}" dt="2020-07-10T13:45:08.338" v="46" actId="1076"/>
        <pc:sldMkLst>
          <pc:docMk/>
          <pc:sldMk cId="83892022" sldId="260"/>
        </pc:sldMkLst>
        <pc:spChg chg="mod">
          <ac:chgData name="Marieke Drabbe" userId="b9b1a049-6b87-453c-9d4e-1b3ea0ffd634" providerId="ADAL" clId="{A56551BA-4E79-40C3-87CB-164D5D68C1E5}" dt="2020-07-10T13:45:03.638" v="43" actId="14100"/>
          <ac:spMkLst>
            <pc:docMk/>
            <pc:sldMk cId="83892022" sldId="260"/>
            <ac:spMk id="10" creationId="{00000000-0000-0000-0000-000000000000}"/>
          </ac:spMkLst>
        </pc:spChg>
        <pc:spChg chg="mod">
          <ac:chgData name="Marieke Drabbe" userId="b9b1a049-6b87-453c-9d4e-1b3ea0ffd634" providerId="ADAL" clId="{A56551BA-4E79-40C3-87CB-164D5D68C1E5}" dt="2020-07-10T13:45:01.029" v="42" actId="14100"/>
          <ac:spMkLst>
            <pc:docMk/>
            <pc:sldMk cId="83892022" sldId="260"/>
            <ac:spMk id="12" creationId="{00000000-0000-0000-0000-000000000000}"/>
          </ac:spMkLst>
        </pc:spChg>
        <pc:picChg chg="mod">
          <ac:chgData name="Marieke Drabbe" userId="b9b1a049-6b87-453c-9d4e-1b3ea0ffd634" providerId="ADAL" clId="{A56551BA-4E79-40C3-87CB-164D5D68C1E5}" dt="2020-07-10T13:45:08.338" v="46" actId="1076"/>
          <ac:picMkLst>
            <pc:docMk/>
            <pc:sldMk cId="83892022" sldId="260"/>
            <ac:picMk id="14" creationId="{00000000-0000-0000-0000-000000000000}"/>
          </ac:picMkLst>
        </pc:picChg>
      </pc:sldChg>
      <pc:sldChg chg="modSp mod">
        <pc:chgData name="Marieke Drabbe" userId="b9b1a049-6b87-453c-9d4e-1b3ea0ffd634" providerId="ADAL" clId="{A56551BA-4E79-40C3-87CB-164D5D68C1E5}" dt="2020-07-02T14:29:40.906" v="11" actId="20577"/>
        <pc:sldMkLst>
          <pc:docMk/>
          <pc:sldMk cId="1752962136" sldId="263"/>
        </pc:sldMkLst>
        <pc:spChg chg="mod">
          <ac:chgData name="Marieke Drabbe" userId="b9b1a049-6b87-453c-9d4e-1b3ea0ffd634" providerId="ADAL" clId="{A56551BA-4E79-40C3-87CB-164D5D68C1E5}" dt="2020-07-02T14:29:40.906" v="11" actId="20577"/>
          <ac:spMkLst>
            <pc:docMk/>
            <pc:sldMk cId="1752962136" sldId="263"/>
            <ac:spMk id="8" creationId="{00000000-0000-0000-0000-000000000000}"/>
          </ac:spMkLst>
        </pc:spChg>
      </pc:sldChg>
      <pc:sldChg chg="modSp add mod">
        <pc:chgData name="Marieke Drabbe" userId="b9b1a049-6b87-453c-9d4e-1b3ea0ffd634" providerId="ADAL" clId="{A56551BA-4E79-40C3-87CB-164D5D68C1E5}" dt="2020-07-02T14:29:51.552" v="33" actId="20577"/>
        <pc:sldMkLst>
          <pc:docMk/>
          <pc:sldMk cId="2429038155" sldId="268"/>
        </pc:sldMkLst>
        <pc:spChg chg="mod">
          <ac:chgData name="Marieke Drabbe" userId="b9b1a049-6b87-453c-9d4e-1b3ea0ffd634" providerId="ADAL" clId="{A56551BA-4E79-40C3-87CB-164D5D68C1E5}" dt="2020-07-02T14:29:47.365" v="22" actId="20577"/>
          <ac:spMkLst>
            <pc:docMk/>
            <pc:sldMk cId="2429038155" sldId="268"/>
            <ac:spMk id="2" creationId="{00000000-0000-0000-0000-000000000000}"/>
          </ac:spMkLst>
        </pc:spChg>
        <pc:spChg chg="mod">
          <ac:chgData name="Marieke Drabbe" userId="b9b1a049-6b87-453c-9d4e-1b3ea0ffd634" providerId="ADAL" clId="{A56551BA-4E79-40C3-87CB-164D5D68C1E5}" dt="2020-07-02T14:29:51.552" v="33" actId="20577"/>
          <ac:spMkLst>
            <pc:docMk/>
            <pc:sldMk cId="2429038155" sldId="268"/>
            <ac:spMk id="3" creationId="{0EF5C59D-F48A-4C4A-A9A5-9A6BCF602839}"/>
          </ac:spMkLst>
        </pc:spChg>
      </pc:sldChg>
    </pc:docChg>
  </pc:docChgLst>
  <pc:docChgLst>
    <pc:chgData name="Pascalle Cup" userId="acdf420d-3d1b-463e-9173-44ff0cd1b36a" providerId="ADAL" clId="{9DA84321-5AF8-4676-A59C-DCFEEBB90C2E}"/>
    <pc:docChg chg="custSel modSld">
      <pc:chgData name="Pascalle Cup" userId="acdf420d-3d1b-463e-9173-44ff0cd1b36a" providerId="ADAL" clId="{9DA84321-5AF8-4676-A59C-DCFEEBB90C2E}" dt="2021-01-31T18:33:15.869" v="97" actId="313"/>
      <pc:docMkLst>
        <pc:docMk/>
      </pc:docMkLst>
      <pc:sldChg chg="modSp mod">
        <pc:chgData name="Pascalle Cup" userId="acdf420d-3d1b-463e-9173-44ff0cd1b36a" providerId="ADAL" clId="{9DA84321-5AF8-4676-A59C-DCFEEBB90C2E}" dt="2021-01-31T18:33:15.869" v="97" actId="313"/>
        <pc:sldMkLst>
          <pc:docMk/>
          <pc:sldMk cId="3491648649" sldId="257"/>
        </pc:sldMkLst>
        <pc:spChg chg="mod">
          <ac:chgData name="Pascalle Cup" userId="acdf420d-3d1b-463e-9173-44ff0cd1b36a" providerId="ADAL" clId="{9DA84321-5AF8-4676-A59C-DCFEEBB90C2E}" dt="2021-01-31T18:33:15.869" v="97" actId="313"/>
          <ac:spMkLst>
            <pc:docMk/>
            <pc:sldMk cId="3491648649" sldId="257"/>
            <ac:spMk id="1024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22-7-2021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22-7-2021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22-7-2021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22-7-2021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22-7-2021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sz="4000" dirty="0">
                <a:latin typeface="Arial" panose="020B0604020202020204" pitchFamily="34" charset="0"/>
                <a:cs typeface="Arial" panose="020B0604020202020204" pitchFamily="34" charset="0"/>
              </a:rPr>
              <a:t>IBS De community verbonden</a:t>
            </a:r>
            <a:br>
              <a:rPr lang="nl-NL" dirty="0"/>
            </a:br>
            <a:r>
              <a:rPr lang="nl-NL" sz="31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sp>
        <p:nvSpPr>
          <p:cNvPr id="10245" name="Tekstvak 4"/>
          <p:cNvSpPr txBox="1">
            <a:spLocks noChangeArrowheads="1"/>
          </p:cNvSpPr>
          <p:nvPr/>
        </p:nvSpPr>
        <p:spPr bwMode="auto">
          <a:xfrm>
            <a:off x="579950" y="1549208"/>
            <a:ext cx="5401924" cy="337271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dirty="0">
                <a:latin typeface="+mn-lt"/>
              </a:rPr>
              <a:t>Integrale beroepssituatie</a:t>
            </a:r>
          </a:p>
          <a:p>
            <a:pPr>
              <a:lnSpc>
                <a:spcPct val="107000"/>
              </a:lnSpc>
              <a:spcAft>
                <a:spcPts val="0"/>
              </a:spcAft>
              <a:buNone/>
            </a:pPr>
            <a:r>
              <a:rPr lang="nl-NL" sz="1600" dirty="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dirty="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dirty="0"/>
              <a:t>Je gaat een community opzetten rondom een thema. Die community ga je mobiliseren en organiseert een bijeenkomst.  </a:t>
            </a: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078155" y="6238502"/>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pic>
        <p:nvPicPr>
          <p:cNvPr id="13" name="Tijdelijke aanduiding voor inhoud 4">
            <a:extLst>
              <a:ext uri="{FF2B5EF4-FFF2-40B4-BE49-F238E27FC236}">
                <a16:creationId xmlns:a16="http://schemas.microsoft.com/office/drawing/2014/main" id="{04480FA1-CEC5-4870-BA10-249B65DAE5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dirty="0"/>
              <a:t>Toetsen </a:t>
            </a:r>
          </a:p>
          <a:p>
            <a:pPr eaLnBrk="1" hangingPunct="1">
              <a:defRPr/>
            </a:pPr>
            <a:r>
              <a:rPr lang="nl-NL" sz="1600" dirty="0"/>
              <a:t>Dit IBS wordt afgerond met 3 </a:t>
            </a:r>
            <a:r>
              <a:rPr lang="nl-NL" sz="1600" dirty="0" err="1"/>
              <a:t>toetsmomenten</a:t>
            </a:r>
            <a:r>
              <a:rPr lang="nl-NL" sz="1600" dirty="0"/>
              <a:t>: kennistoets, projectplan en reflectie. In onderstaande tabel is een overzicht van de toetsen weergegeven. </a:t>
            </a:r>
          </a:p>
        </p:txBody>
      </p:sp>
      <p:sp>
        <p:nvSpPr>
          <p:cNvPr id="17" name="Tekstvak 16"/>
          <p:cNvSpPr txBox="1"/>
          <p:nvPr/>
        </p:nvSpPr>
        <p:spPr>
          <a:xfrm>
            <a:off x="6674876" y="1899191"/>
            <a:ext cx="5064840"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dirty="0"/>
              <a:t>Leerdoelen bij dit IBS</a:t>
            </a:r>
          </a:p>
          <a:p>
            <a:pPr marL="342900" indent="-342900">
              <a:buFont typeface="+mj-lt"/>
              <a:buAutoNum type="arabicPeriod"/>
            </a:pPr>
            <a:r>
              <a:rPr lang="nl-NL" sz="1600" dirty="0"/>
              <a:t>Je kunt de basisbegrippen behorende bij het IBS uitleggen. </a:t>
            </a:r>
          </a:p>
          <a:p>
            <a:pPr marL="342900" indent="-342900">
              <a:buFont typeface="+mj-lt"/>
              <a:buAutoNum type="arabicPeriod"/>
            </a:pPr>
            <a:r>
              <a:rPr lang="nl-NL" sz="1600" dirty="0"/>
              <a:t>Je kunt een community met bijbehorende stakeholders in kaart brengen.</a:t>
            </a:r>
          </a:p>
          <a:p>
            <a:pPr marL="342900" indent="-342900">
              <a:buFont typeface="+mj-lt"/>
              <a:buAutoNum type="arabicPeriod"/>
            </a:pPr>
            <a:r>
              <a:rPr lang="nl-NL" sz="1600" dirty="0"/>
              <a:t>Je kunt een community analyseren op het gebied van actuele en urgente thema’s.</a:t>
            </a:r>
          </a:p>
          <a:p>
            <a:pPr marL="342900" indent="-342900">
              <a:buFont typeface="+mj-lt"/>
              <a:buAutoNum type="arabicPeriod"/>
            </a:pPr>
            <a:r>
              <a:rPr lang="nl-NL" sz="1600" dirty="0"/>
              <a:t>Je kunt een gesprek voeren met stakeholders van jouw community.</a:t>
            </a:r>
          </a:p>
          <a:p>
            <a:pPr marL="342900" indent="-342900">
              <a:buFont typeface="+mj-lt"/>
              <a:buAutoNum type="arabicPeriod"/>
            </a:pPr>
            <a:r>
              <a:rPr lang="nl-NL" sz="1600" dirty="0"/>
              <a:t>Je kunt de wensen van de community in kaart brengen.</a:t>
            </a:r>
          </a:p>
          <a:p>
            <a:pPr marL="342900" indent="-342900">
              <a:buFont typeface="+mj-lt"/>
              <a:buAutoNum type="arabicPeriod"/>
            </a:pPr>
            <a:r>
              <a:rPr lang="nl-NL" sz="1600" dirty="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2289554299"/>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Reflectie</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Nr. 2</a:t>
                      </a:r>
                      <a:r>
                        <a:rPr lang="nl-NL" sz="1400" baseline="0" dirty="0"/>
                        <a:t>, 3, 5, 6</a:t>
                      </a:r>
                      <a:endParaRPr lang="nl-NL" sz="14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Nr. 4</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60%</a:t>
                      </a:r>
                      <a:r>
                        <a:rPr lang="nl-NL" sz="1400" baseline="0" dirty="0"/>
                        <a:t> = 5,5</a:t>
                      </a:r>
                      <a:endParaRPr lang="nl-NL" sz="1400" dirty="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dirty="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056814" y="6123543"/>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4" name="Titel 1"/>
          <p:cNvSpPr>
            <a:spLocks noGrp="1"/>
          </p:cNvSpPr>
          <p:nvPr>
            <p:ph type="title"/>
          </p:nvPr>
        </p:nvSpPr>
        <p:spPr/>
        <p:txBody>
          <a:bodyPr>
            <a:normAutofit/>
          </a:bodyPr>
          <a:lstStyle/>
          <a:p>
            <a:r>
              <a:rPr lang="nl-NL" sz="3200" dirty="0">
                <a:latin typeface="Arial" panose="020B0604020202020204" pitchFamily="34" charset="0"/>
                <a:cs typeface="Arial" panose="020B0604020202020204" pitchFamily="34" charset="0"/>
              </a:rPr>
              <a:t>IBS De community verbonden</a:t>
            </a:r>
            <a:br>
              <a:rPr lang="nl-NL" dirty="0"/>
            </a:br>
            <a:r>
              <a:rPr lang="nl-NL" sz="28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pic>
        <p:nvPicPr>
          <p:cNvPr id="15" name="Tijdelijke aanduiding voor inhoud 4">
            <a:extLst>
              <a:ext uri="{FF2B5EF4-FFF2-40B4-BE49-F238E27FC236}">
                <a16:creationId xmlns:a16="http://schemas.microsoft.com/office/drawing/2014/main" id="{E01696EA-DEC4-4F1B-B8C6-C0C058312B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9" name="Tekstvak 18"/>
          <p:cNvSpPr txBox="1"/>
          <p:nvPr/>
        </p:nvSpPr>
        <p:spPr>
          <a:xfrm>
            <a:off x="838201" y="2102603"/>
            <a:ext cx="6948948" cy="2154436"/>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a:t>Leervragen</a:t>
            </a:r>
          </a:p>
          <a:p>
            <a:pPr>
              <a:defRPr/>
            </a:pPr>
            <a:r>
              <a:rPr lang="nl-NL" sz="1600" dirty="0"/>
              <a:t>Deze leervragen helpen je op te starten en uitvoeren van het IBS. </a:t>
            </a:r>
          </a:p>
          <a:p>
            <a:pPr eaLnBrk="1" hangingPunct="1">
              <a:defRPr/>
            </a:pPr>
            <a:endParaRPr lang="nl-NL" b="1" dirty="0"/>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dirty="0">
                <a:solidFill>
                  <a:schemeClr val="tx1"/>
                </a:solidFill>
                <a:latin typeface="Calibri" panose="020F0502020204030204" pitchFamily="34" charset="0"/>
              </a:rPr>
              <a:t>Hoe vorm je een community en maak je deze actief?</a:t>
            </a:r>
          </a:p>
        </p:txBody>
      </p:sp>
      <p:sp>
        <p:nvSpPr>
          <p:cNvPr id="12" name="Rechthoek 11"/>
          <p:cNvSpPr/>
          <p:nvPr/>
        </p:nvSpPr>
        <p:spPr>
          <a:xfrm>
            <a:off x="10006722" y="6123543"/>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200" dirty="0">
                <a:latin typeface="Arial" panose="020B0604020202020204" pitchFamily="34" charset="0"/>
                <a:cs typeface="Arial" panose="020B0604020202020204" pitchFamily="34" charset="0"/>
              </a:rPr>
              <a:t>IBS De community verbonden</a:t>
            </a:r>
            <a:br>
              <a:rPr lang="nl-NL" dirty="0"/>
            </a:br>
            <a:r>
              <a:rPr lang="nl-NL" sz="28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pic>
        <p:nvPicPr>
          <p:cNvPr id="14" name="Tijdelijke aanduiding voor inhoud 4">
            <a:extLst>
              <a:ext uri="{FF2B5EF4-FFF2-40B4-BE49-F238E27FC236}">
                <a16:creationId xmlns:a16="http://schemas.microsoft.com/office/drawing/2014/main" id="{5BC7AE3B-A077-4603-93D0-84104527E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542703"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5985164" y="1931084"/>
            <a:ext cx="6007617"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a:spcBef>
                <a:spcPts val="0"/>
              </a:spcBef>
              <a:buNone/>
            </a:pPr>
            <a:r>
              <a:rPr lang="nl-NL" sz="1600" dirty="0">
                <a:latin typeface="+mn-lt"/>
              </a:rPr>
              <a:t>1.1 Je kunt de aangeboden begrippen voor ‘Circulaire economie’ uitleggen en toepassen.</a:t>
            </a:r>
          </a:p>
          <a:p>
            <a:pPr>
              <a:spcBef>
                <a:spcPts val="0"/>
              </a:spcBef>
              <a:buNone/>
            </a:pPr>
            <a:r>
              <a:rPr lang="nl-NL" sz="1600" dirty="0">
                <a:latin typeface="+mn-lt"/>
              </a:rPr>
              <a:t>1.2 Je kunt de aangeboden begrippen voor ‘projectmanagement’ uitleggen en toepassen.</a:t>
            </a:r>
          </a:p>
          <a:p>
            <a:pPr>
              <a:spcBef>
                <a:spcPts val="0"/>
              </a:spcBef>
              <a:buNone/>
            </a:pPr>
            <a:r>
              <a:rPr lang="nl-NL" sz="1600" dirty="0">
                <a:latin typeface="+mn-lt"/>
              </a:rPr>
              <a:t>1.3 Je kunt de aangeboden begrippen voor ‘research’ uitleggen en toepassen.</a:t>
            </a:r>
          </a:p>
          <a:p>
            <a:pPr>
              <a:spcBef>
                <a:spcPts val="0"/>
              </a:spcBef>
              <a:buNone/>
            </a:pPr>
            <a:r>
              <a:rPr lang="nl-NL" sz="1600" dirty="0">
                <a:latin typeface="+mn-lt"/>
              </a:rPr>
              <a:t>1.4 Je kunt de aangeboden begrippen voor ‘communicatie’ uitleggen en toepassen.</a:t>
            </a:r>
          </a:p>
          <a:p>
            <a:pPr>
              <a:spcBef>
                <a:spcPts val="0"/>
              </a:spcBef>
              <a:buNone/>
            </a:pPr>
            <a:r>
              <a:rPr lang="nl-NL" sz="1600" dirty="0">
                <a:latin typeface="+mn-lt"/>
              </a:rPr>
              <a:t>1.5 Je kunt de aangeboden begrippen voor ‘groepsdynamica uitleggen en toepassen.</a:t>
            </a:r>
          </a:p>
          <a:p>
            <a:pPr>
              <a:spcBef>
                <a:spcPts val="0"/>
              </a:spcBef>
              <a:buNone/>
            </a:pPr>
            <a:r>
              <a:rPr lang="nl-NL" sz="1600" dirty="0">
                <a:latin typeface="+mn-lt"/>
              </a:rPr>
              <a:t>1.6 Je kunt de aangeboden begrippen voor ‘gedragsbeïnvloeding’ uitleggen en toepassen.</a:t>
            </a:r>
          </a:p>
        </p:txBody>
      </p:sp>
      <p:sp>
        <p:nvSpPr>
          <p:cNvPr id="13" name="Rechthoek 12"/>
          <p:cNvSpPr/>
          <p:nvPr/>
        </p:nvSpPr>
        <p:spPr>
          <a:xfrm>
            <a:off x="10019546" y="6123543"/>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200" dirty="0">
                <a:latin typeface="Arial" panose="020B0604020202020204" pitchFamily="34" charset="0"/>
                <a:cs typeface="Arial" panose="020B0604020202020204" pitchFamily="34" charset="0"/>
              </a:rPr>
              <a:t>IBS De community verbonden</a:t>
            </a:r>
            <a:br>
              <a:rPr lang="nl-NL" dirty="0"/>
            </a:br>
            <a:r>
              <a:rPr lang="nl-NL" sz="28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pic>
        <p:nvPicPr>
          <p:cNvPr id="15" name="Tijdelijke aanduiding voor inhoud 4">
            <a:extLst>
              <a:ext uri="{FF2B5EF4-FFF2-40B4-BE49-F238E27FC236}">
                <a16:creationId xmlns:a16="http://schemas.microsoft.com/office/drawing/2014/main" id="{2ABC7788-5B23-4852-9617-7166A6F42D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0644"/>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5 en 6 getoetst. Bij deze leerdoelen horen verschillende succescriteria. </a:t>
            </a:r>
          </a:p>
        </p:txBody>
      </p:sp>
      <p:sp>
        <p:nvSpPr>
          <p:cNvPr id="9" name="Tekstvak 8"/>
          <p:cNvSpPr txBox="1"/>
          <p:nvPr/>
        </p:nvSpPr>
        <p:spPr>
          <a:xfrm>
            <a:off x="968811" y="2706474"/>
            <a:ext cx="4820886"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dirty="0">
                <a:solidFill>
                  <a:schemeClr val="tx1"/>
                </a:solidFill>
              </a:rPr>
              <a:t>Succescriteria leerdoel 2</a:t>
            </a:r>
          </a:p>
          <a:p>
            <a:pPr>
              <a:spcBef>
                <a:spcPts val="0"/>
              </a:spcBef>
            </a:pPr>
            <a:r>
              <a:rPr lang="nl-NL" sz="1400" b="0" dirty="0">
                <a:solidFill>
                  <a:schemeClr val="tx1"/>
                </a:solidFill>
              </a:rPr>
              <a:t>2.1 Je kunt benoemen wie jouw stakeholders zijn.</a:t>
            </a:r>
          </a:p>
          <a:p>
            <a:pPr>
              <a:spcBef>
                <a:spcPts val="0"/>
              </a:spcBef>
            </a:pPr>
            <a:r>
              <a:rPr lang="nl-NL" sz="1400" b="0" dirty="0">
                <a:solidFill>
                  <a:schemeClr val="tx1"/>
                </a:solidFill>
              </a:rPr>
              <a:t>2.2 Je kunt een krachtenveldanalyse maken.</a:t>
            </a:r>
          </a:p>
          <a:p>
            <a:pPr>
              <a:spcBef>
                <a:spcPts val="0"/>
              </a:spcBef>
            </a:pPr>
            <a:r>
              <a:rPr lang="nl-NL" sz="1400" b="0" dirty="0">
                <a:solidFill>
                  <a:schemeClr val="tx1"/>
                </a:solidFill>
              </a:rPr>
              <a:t>2.3 Je kunt een overzicht van de doelgroepen in jouw toegewezen gebied maken. </a:t>
            </a:r>
          </a:p>
          <a:p>
            <a:pPr>
              <a:spcBef>
                <a:spcPts val="0"/>
              </a:spcBef>
            </a:pPr>
            <a:r>
              <a:rPr lang="nl-NL" sz="1400" b="0" dirty="0">
                <a:solidFill>
                  <a:schemeClr val="tx1"/>
                </a:solidFill>
              </a:rPr>
              <a:t>2.4 Je kunt uitleggen hoe je de verbinding tussen de actoren van de stad/het gebied en de community kunt verrijken.</a:t>
            </a:r>
          </a:p>
        </p:txBody>
      </p:sp>
      <p:sp>
        <p:nvSpPr>
          <p:cNvPr id="10" name="Tekstvak 9"/>
          <p:cNvSpPr txBox="1">
            <a:spLocks noChangeArrowheads="1"/>
          </p:cNvSpPr>
          <p:nvPr/>
        </p:nvSpPr>
        <p:spPr bwMode="auto">
          <a:xfrm>
            <a:off x="968811" y="4715184"/>
            <a:ext cx="4820886" cy="1200329"/>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3</a:t>
            </a:r>
          </a:p>
          <a:p>
            <a:pPr>
              <a:spcBef>
                <a:spcPts val="0"/>
              </a:spcBef>
              <a:spcAft>
                <a:spcPts val="0"/>
              </a:spcAft>
              <a:buNone/>
            </a:pPr>
            <a:r>
              <a:rPr lang="nl-NL" sz="1400" dirty="0"/>
              <a:t>3.1 Je kunt doormiddel van desk research actuele en urgente thema’s voor jouw community aantonen.</a:t>
            </a:r>
          </a:p>
          <a:p>
            <a:pPr>
              <a:spcBef>
                <a:spcPts val="0"/>
              </a:spcBef>
              <a:spcAft>
                <a:spcPts val="0"/>
              </a:spcAft>
              <a:buNone/>
            </a:pPr>
            <a:r>
              <a:rPr lang="nl-NL" sz="1400" dirty="0"/>
              <a:t>3.2 Je kunt de thema’s koppelen aan de stakeholders in jouw community.</a:t>
            </a:r>
          </a:p>
        </p:txBody>
      </p:sp>
      <p:sp>
        <p:nvSpPr>
          <p:cNvPr id="13" name="Rechthoek 12"/>
          <p:cNvSpPr/>
          <p:nvPr/>
        </p:nvSpPr>
        <p:spPr>
          <a:xfrm>
            <a:off x="10006722" y="6167485"/>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a:xfrm>
            <a:off x="838200" y="161560"/>
            <a:ext cx="10515600" cy="1325563"/>
          </a:xfrm>
        </p:spPr>
        <p:txBody>
          <a:bodyPr>
            <a:normAutofit/>
          </a:bodyPr>
          <a:lstStyle/>
          <a:p>
            <a:r>
              <a:rPr lang="nl-NL" sz="3200" dirty="0">
                <a:latin typeface="Arial" panose="020B0604020202020204" pitchFamily="34" charset="0"/>
                <a:cs typeface="Arial" panose="020B0604020202020204" pitchFamily="34" charset="0"/>
              </a:rPr>
              <a:t>IBS De community verbonden</a:t>
            </a:r>
            <a:br>
              <a:rPr lang="nl-NL" dirty="0"/>
            </a:br>
            <a:r>
              <a:rPr lang="nl-NL" sz="28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sp>
        <p:nvSpPr>
          <p:cNvPr id="12" name="Tekstvak 11"/>
          <p:cNvSpPr txBox="1">
            <a:spLocks noChangeArrowheads="1"/>
          </p:cNvSpPr>
          <p:nvPr/>
        </p:nvSpPr>
        <p:spPr bwMode="auto">
          <a:xfrm>
            <a:off x="6657289" y="1487123"/>
            <a:ext cx="4955384" cy="230832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5</a:t>
            </a:r>
          </a:p>
          <a:p>
            <a:pPr>
              <a:spcBef>
                <a:spcPts val="0"/>
              </a:spcBef>
              <a:spcAft>
                <a:spcPts val="0"/>
              </a:spcAft>
              <a:buNone/>
            </a:pPr>
            <a:r>
              <a:rPr lang="nl-NL" sz="1400" dirty="0"/>
              <a:t>5.1 Je kunt uit verzamelde gegevens (bijeenkomst) wensen voor jouw stakeholders concluderen.</a:t>
            </a:r>
          </a:p>
          <a:p>
            <a:pPr>
              <a:spcBef>
                <a:spcPts val="0"/>
              </a:spcBef>
              <a:spcAft>
                <a:spcPts val="0"/>
              </a:spcAft>
              <a:buNone/>
            </a:pPr>
            <a:r>
              <a:rPr lang="nl-NL" sz="1400" dirty="0"/>
              <a:t>5.2 Je kunt de huidige situatie voor jouw community in kaart brengen.</a:t>
            </a:r>
          </a:p>
          <a:p>
            <a:pPr>
              <a:spcBef>
                <a:spcPts val="0"/>
              </a:spcBef>
              <a:spcAft>
                <a:spcPts val="0"/>
              </a:spcAft>
              <a:buNone/>
            </a:pPr>
            <a:r>
              <a:rPr lang="nl-NL" sz="1400" dirty="0"/>
              <a:t>5.3 Je kunt de gewenste situatie voor jouw community in kaart brengen.</a:t>
            </a:r>
          </a:p>
          <a:p>
            <a:pPr>
              <a:spcBef>
                <a:spcPts val="0"/>
              </a:spcBef>
              <a:spcAft>
                <a:spcPts val="0"/>
              </a:spcAft>
              <a:buNone/>
            </a:pPr>
            <a:r>
              <a:rPr lang="nl-NL" sz="1400" dirty="0"/>
              <a:t>5.4 Je kunt op basis van opgehaalde informatie prioriteiten bepalen aan de belangen en behoeften.</a:t>
            </a:r>
          </a:p>
          <a:p>
            <a:pPr>
              <a:spcBef>
                <a:spcPts val="0"/>
              </a:spcBef>
              <a:spcAft>
                <a:spcPts val="0"/>
              </a:spcAft>
              <a:buNone/>
            </a:pPr>
            <a:r>
              <a:rPr lang="nl-NL" sz="1400" dirty="0"/>
              <a:t>5.5 Je kunt de opgehaalde informatie verwerken.</a:t>
            </a:r>
          </a:p>
        </p:txBody>
      </p:sp>
      <p:sp>
        <p:nvSpPr>
          <p:cNvPr id="14" name="Tekstvak 13"/>
          <p:cNvSpPr txBox="1">
            <a:spLocks noChangeArrowheads="1"/>
          </p:cNvSpPr>
          <p:nvPr/>
        </p:nvSpPr>
        <p:spPr bwMode="auto">
          <a:xfrm>
            <a:off x="6657289" y="4003811"/>
            <a:ext cx="4955384" cy="163121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 leerdoel 6</a:t>
            </a:r>
          </a:p>
          <a:p>
            <a:pPr>
              <a:spcBef>
                <a:spcPts val="0"/>
              </a:spcBef>
              <a:spcAft>
                <a:spcPts val="0"/>
              </a:spcAft>
              <a:buNone/>
            </a:pPr>
            <a:r>
              <a:rPr lang="nl-NL" sz="1400" dirty="0"/>
              <a:t>6.1 Je kunt op basis van verzamelde informatie over jouw community een passende manier bepalen om hen te bereiken.</a:t>
            </a:r>
          </a:p>
          <a:p>
            <a:pPr>
              <a:spcBef>
                <a:spcPts val="0"/>
              </a:spcBef>
              <a:spcAft>
                <a:spcPts val="0"/>
              </a:spcAft>
              <a:buNone/>
            </a:pPr>
            <a:r>
              <a:rPr lang="nl-NL" sz="1400" dirty="0"/>
              <a:t>6.2 Je kunt een projectplanning met deadlines maken.</a:t>
            </a:r>
          </a:p>
          <a:p>
            <a:pPr>
              <a:spcBef>
                <a:spcPts val="0"/>
              </a:spcBef>
              <a:spcAft>
                <a:spcPts val="0"/>
              </a:spcAft>
              <a:buNone/>
            </a:pPr>
            <a:r>
              <a:rPr lang="nl-NL" sz="1400" dirty="0"/>
              <a:t>6.3 Je kunt een projectplan schrijven.</a:t>
            </a:r>
          </a:p>
          <a:p>
            <a:pPr>
              <a:spcBef>
                <a:spcPts val="0"/>
              </a:spcBef>
              <a:spcAft>
                <a:spcPts val="0"/>
              </a:spcAft>
              <a:buNone/>
            </a:pPr>
            <a:r>
              <a:rPr lang="nl-NL" sz="1400" dirty="0"/>
              <a:t>6.4 Je kunt een draaiboek voor de bijeenkomst opstellen.</a:t>
            </a:r>
          </a:p>
          <a:p>
            <a:pPr>
              <a:spcBef>
                <a:spcPts val="0"/>
              </a:spcBef>
              <a:spcAft>
                <a:spcPts val="0"/>
              </a:spcAft>
              <a:buNone/>
            </a:pPr>
            <a:r>
              <a:rPr lang="nl-NL" sz="1400" dirty="0"/>
              <a:t>6.5 Je kunt een gepaste, digitale uitnodiging maken.</a:t>
            </a:r>
          </a:p>
        </p:txBody>
      </p:sp>
      <p:pic>
        <p:nvPicPr>
          <p:cNvPr id="15" name="Tijdelijke aanduiding voor inhoud 4">
            <a:extLst>
              <a:ext uri="{FF2B5EF4-FFF2-40B4-BE49-F238E27FC236}">
                <a16:creationId xmlns:a16="http://schemas.microsoft.com/office/drawing/2014/main" id="{C419255B-07C9-41FE-9DA8-8315B088BD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9964621" y="6152654"/>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pic>
        <p:nvPicPr>
          <p:cNvPr id="4098" name="Picture 2" descr="Afbeeldingsresultaat voor uitroepteken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4224" y="2076852"/>
            <a:ext cx="1418216" cy="1418216"/>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7649497" y="3523448"/>
            <a:ext cx="4069615" cy="135421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pic>
        <p:nvPicPr>
          <p:cNvPr id="10" name="Tijdelijke aanduiding voor inhoud 4">
            <a:extLst>
              <a:ext uri="{FF2B5EF4-FFF2-40B4-BE49-F238E27FC236}">
                <a16:creationId xmlns:a16="http://schemas.microsoft.com/office/drawing/2014/main" id="{BFBD2C34-DA87-409C-9E7B-AC24464901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pic>
        <p:nvPicPr>
          <p:cNvPr id="12" name="Afbeelding 11">
            <a:extLst>
              <a:ext uri="{FF2B5EF4-FFF2-40B4-BE49-F238E27FC236}">
                <a16:creationId xmlns:a16="http://schemas.microsoft.com/office/drawing/2014/main" id="{F74B278D-E866-4AC2-AAF1-6370645730FC}"/>
              </a:ext>
            </a:extLst>
          </p:cNvPr>
          <p:cNvPicPr>
            <a:picLocks noChangeAspect="1"/>
          </p:cNvPicPr>
          <p:nvPr/>
        </p:nvPicPr>
        <p:blipFill>
          <a:blip r:embed="rId4"/>
          <a:stretch>
            <a:fillRect/>
          </a:stretch>
        </p:blipFill>
        <p:spPr>
          <a:xfrm>
            <a:off x="472888" y="53840"/>
            <a:ext cx="6619875" cy="6553200"/>
          </a:xfrm>
          <a:prstGeom prst="rect">
            <a:avLst/>
          </a:prstGeom>
        </p:spPr>
      </p:pic>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latin typeface="+mn-lt"/>
              </a:rPr>
              <a:t>Reflectie</a:t>
            </a:r>
          </a:p>
          <a:p>
            <a:pPr>
              <a:spcBef>
                <a:spcPct val="0"/>
              </a:spcBef>
              <a:buNone/>
            </a:pPr>
            <a:r>
              <a:rPr lang="nl-NL" altLang="nl-NL" sz="1600" dirty="0">
                <a:latin typeface="+mn-lt"/>
              </a:rPr>
              <a:t>Gedurende de periode focus je op je eigen leerdoel met betrekking op communicatie. Je reflecteert op je eigen ontwikkeling aan het einde van de periode. Met deze reflectie wordt leerdoel 4 getoetst. </a:t>
            </a:r>
          </a:p>
        </p:txBody>
      </p:sp>
      <p:sp>
        <p:nvSpPr>
          <p:cNvPr id="11" name="Rechthoek 10"/>
          <p:cNvSpPr/>
          <p:nvPr/>
        </p:nvSpPr>
        <p:spPr>
          <a:xfrm>
            <a:off x="10006722" y="6099257"/>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3" name="Titel 1"/>
          <p:cNvSpPr>
            <a:spLocks noGrp="1"/>
          </p:cNvSpPr>
          <p:nvPr>
            <p:ph type="title"/>
          </p:nvPr>
        </p:nvSpPr>
        <p:spPr>
          <a:xfrm>
            <a:off x="838200" y="389411"/>
            <a:ext cx="10515600" cy="1325563"/>
          </a:xfrm>
        </p:spPr>
        <p:txBody>
          <a:bodyPr>
            <a:normAutofit/>
          </a:bodyPr>
          <a:lstStyle/>
          <a:p>
            <a:r>
              <a:rPr lang="nl-NL" sz="3200" dirty="0">
                <a:latin typeface="Arial" panose="020B0604020202020204" pitchFamily="34" charset="0"/>
                <a:cs typeface="Arial" panose="020B0604020202020204" pitchFamily="34" charset="0"/>
              </a:rPr>
              <a:t>IBS De community verbonden</a:t>
            </a:r>
            <a:br>
              <a:rPr lang="nl-NL" dirty="0">
                <a:latin typeface="Arial" panose="020B0604020202020204" pitchFamily="34" charset="0"/>
                <a:cs typeface="Arial" panose="020B0604020202020204" pitchFamily="34" charset="0"/>
              </a:rPr>
            </a:br>
            <a:r>
              <a:rPr lang="nl-NL" sz="28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dirty="0">
                <a:latin typeface="+mn-lt"/>
              </a:rPr>
              <a:t>Succescriteria</a:t>
            </a:r>
          </a:p>
          <a:p>
            <a:pPr>
              <a:buFont typeface="Arial" panose="020B0604020202020204" pitchFamily="34" charset="0"/>
              <a:buNone/>
            </a:pPr>
            <a:r>
              <a:rPr lang="nl-NL" sz="1600" dirty="0">
                <a:latin typeface="+mn-lt"/>
              </a:rPr>
              <a:t>Leerdoel 4</a:t>
            </a:r>
          </a:p>
          <a:p>
            <a:pPr marL="0" indent="0">
              <a:lnSpc>
                <a:spcPct val="100000"/>
              </a:lnSpc>
              <a:spcBef>
                <a:spcPts val="0"/>
              </a:spcBef>
              <a:spcAft>
                <a:spcPts val="0"/>
              </a:spcAft>
              <a:buNone/>
            </a:pPr>
            <a:r>
              <a:rPr lang="nl-NL" sz="1600" dirty="0">
                <a:latin typeface="+mn-lt"/>
              </a:rPr>
              <a:t>4.1 Je kunt een persoonlijk leerdoel formuleren. </a:t>
            </a:r>
          </a:p>
          <a:p>
            <a:pPr marL="0" indent="0">
              <a:lnSpc>
                <a:spcPct val="100000"/>
              </a:lnSpc>
              <a:spcBef>
                <a:spcPts val="0"/>
              </a:spcBef>
              <a:spcAft>
                <a:spcPts val="0"/>
              </a:spcAft>
              <a:buNone/>
            </a:pPr>
            <a:r>
              <a:rPr lang="nl-NL" sz="1600" dirty="0">
                <a:latin typeface="+mn-lt"/>
              </a:rPr>
              <a:t>4.2 Je kunt in je communicatie gebruik maken van luisteren, samenvatten en doorvragen. </a:t>
            </a:r>
          </a:p>
          <a:p>
            <a:pPr marL="0" indent="0">
              <a:lnSpc>
                <a:spcPct val="100000"/>
              </a:lnSpc>
              <a:spcBef>
                <a:spcPts val="0"/>
              </a:spcBef>
              <a:spcAft>
                <a:spcPts val="0"/>
              </a:spcAft>
              <a:buNone/>
            </a:pPr>
            <a:r>
              <a:rPr lang="nl-NL" sz="1600" dirty="0">
                <a:latin typeface="+mn-lt"/>
              </a:rPr>
              <a:t>4.3 Je kunt hoofd- en bijzaken onderscheiden. </a:t>
            </a:r>
          </a:p>
          <a:p>
            <a:pPr marL="0" indent="0">
              <a:lnSpc>
                <a:spcPct val="100000"/>
              </a:lnSpc>
              <a:spcBef>
                <a:spcPts val="0"/>
              </a:spcBef>
              <a:spcAft>
                <a:spcPts val="0"/>
              </a:spcAft>
              <a:buNone/>
            </a:pPr>
            <a:r>
              <a:rPr lang="nl-NL" sz="1600" dirty="0">
                <a:latin typeface="+mn-lt"/>
              </a:rPr>
              <a:t>4.4 Je kunt toegepaste gesprekstechnieken theoretisch onderbouwen. </a:t>
            </a:r>
          </a:p>
          <a:p>
            <a:pPr marL="0" indent="0">
              <a:lnSpc>
                <a:spcPct val="100000"/>
              </a:lnSpc>
              <a:spcBef>
                <a:spcPts val="0"/>
              </a:spcBef>
              <a:spcAft>
                <a:spcPts val="0"/>
              </a:spcAft>
              <a:buNone/>
            </a:pPr>
            <a:r>
              <a:rPr lang="nl-NL" sz="1600" dirty="0">
                <a:latin typeface="+mn-lt"/>
              </a:rPr>
              <a:t>4.5 Je kunt enthousiasmeren en motiveren. </a:t>
            </a:r>
          </a:p>
          <a:p>
            <a:pPr marL="0" indent="0">
              <a:lnSpc>
                <a:spcPct val="100000"/>
              </a:lnSpc>
              <a:spcBef>
                <a:spcPts val="0"/>
              </a:spcBef>
              <a:spcAft>
                <a:spcPts val="0"/>
              </a:spcAft>
              <a:buNone/>
            </a:pPr>
            <a:r>
              <a:rPr lang="nl-NL" sz="1600" dirty="0">
                <a:latin typeface="+mn-lt"/>
              </a:rPr>
              <a:t>4.6 Je kunt reflecteren volgens de STARR-methode.</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pic>
        <p:nvPicPr>
          <p:cNvPr id="10" name="Tijdelijke aanduiding voor inhoud 4">
            <a:extLst>
              <a:ext uri="{FF2B5EF4-FFF2-40B4-BE49-F238E27FC236}">
                <a16:creationId xmlns:a16="http://schemas.microsoft.com/office/drawing/2014/main" id="{C1289BA5-18A6-4CB5-B7D2-B076681F88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Tree>
    <p:extLst>
      <p:ext uri="{BB962C8B-B14F-4D97-AF65-F5344CB8AC3E}">
        <p14:creationId xmlns:p14="http://schemas.microsoft.com/office/powerpoint/2010/main" val="2446642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p:cNvSpPr/>
          <p:nvPr/>
        </p:nvSpPr>
        <p:spPr>
          <a:xfrm>
            <a:off x="0" y="0"/>
            <a:ext cx="310551" cy="6858000"/>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rgbClr val="000644"/>
          </a:solidFill>
          <a:ln>
            <a:solidFill>
              <a:srgbClr val="00064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Rechthoek 11"/>
          <p:cNvSpPr/>
          <p:nvPr/>
        </p:nvSpPr>
        <p:spPr>
          <a:xfrm>
            <a:off x="10006722" y="6123543"/>
            <a:ext cx="2185278" cy="369332"/>
          </a:xfrm>
          <a:prstGeom prst="rect">
            <a:avLst/>
          </a:prstGeom>
        </p:spPr>
        <p:txBody>
          <a:bodyPr wrap="none">
            <a:spAutoFit/>
          </a:bodyPr>
          <a:lstStyle/>
          <a:p>
            <a:r>
              <a:rPr lang="nl-NL" dirty="0">
                <a:latin typeface="Arial" panose="020B0604020202020204" pitchFamily="34" charset="0"/>
                <a:cs typeface="Arial" panose="020B0604020202020204" pitchFamily="34" charset="0"/>
              </a:rPr>
              <a:t>IBS-SEM-DCV-C42</a:t>
            </a:r>
            <a:endParaRPr lang="nl-NL" dirty="0">
              <a:solidFill>
                <a:schemeClr val="bg1">
                  <a:lumMod val="50000"/>
                </a:schemeClr>
              </a:solidFill>
              <a:latin typeface="Arial" panose="020B0604020202020204" pitchFamily="34" charset="0"/>
              <a:cs typeface="Arial" panose="020B0604020202020204" pitchFamily="34" charset="0"/>
            </a:endParaRPr>
          </a:p>
        </p:txBody>
      </p:sp>
      <p:sp>
        <p:nvSpPr>
          <p:cNvPr id="11" name="Titel 1"/>
          <p:cNvSpPr>
            <a:spLocks noGrp="1"/>
          </p:cNvSpPr>
          <p:nvPr>
            <p:ph type="title"/>
          </p:nvPr>
        </p:nvSpPr>
        <p:spPr/>
        <p:txBody>
          <a:bodyPr>
            <a:normAutofit/>
          </a:bodyPr>
          <a:lstStyle/>
          <a:p>
            <a:r>
              <a:rPr lang="nl-NL" sz="3200" dirty="0">
                <a:latin typeface="Arial" panose="020B0604020202020204" pitchFamily="34" charset="0"/>
                <a:cs typeface="Arial" panose="020B0604020202020204" pitchFamily="34" charset="0"/>
              </a:rPr>
              <a:t>IBS De community verbonden</a:t>
            </a:r>
            <a:br>
              <a:rPr lang="nl-NL" dirty="0"/>
            </a:br>
            <a:r>
              <a:rPr lang="nl-NL" sz="2800" i="1" dirty="0">
                <a:latin typeface="Arial" panose="020B0604020202020204" pitchFamily="34" charset="0"/>
                <a:cs typeface="Arial" panose="020B0604020202020204" pitchFamily="34" charset="0"/>
              </a:rPr>
              <a:t>Specialisatie Circulaire economie</a:t>
            </a:r>
            <a:endParaRPr lang="nl-NL" sz="3600" i="1" dirty="0">
              <a:latin typeface="Arial" panose="020B0604020202020204" pitchFamily="34" charset="0"/>
              <a:cs typeface="Arial" panose="020B0604020202020204" pitchFamily="34" charset="0"/>
            </a:endParaRPr>
          </a:p>
        </p:txBody>
      </p:sp>
      <p:pic>
        <p:nvPicPr>
          <p:cNvPr id="14" name="Tijdelijke aanduiding voor inhoud 4">
            <a:extLst>
              <a:ext uri="{FF2B5EF4-FFF2-40B4-BE49-F238E27FC236}">
                <a16:creationId xmlns:a16="http://schemas.microsoft.com/office/drawing/2014/main" id="{5BC7AE3B-A077-4603-93D0-84104527E3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50245" y="125276"/>
            <a:ext cx="2241755" cy="712206"/>
          </a:xfrm>
          <a:prstGeom prst="rect">
            <a:avLst/>
          </a:prstGeom>
        </p:spPr>
      </p:pic>
      <p:sp>
        <p:nvSpPr>
          <p:cNvPr id="15" name="Tekstvak 14">
            <a:extLst>
              <a:ext uri="{FF2B5EF4-FFF2-40B4-BE49-F238E27FC236}">
                <a16:creationId xmlns:a16="http://schemas.microsoft.com/office/drawing/2014/main" id="{46C55F36-144C-4B32-9C6D-F50050977107}"/>
              </a:ext>
            </a:extLst>
          </p:cNvPr>
          <p:cNvSpPr txBox="1"/>
          <p:nvPr/>
        </p:nvSpPr>
        <p:spPr>
          <a:xfrm>
            <a:off x="6475597" y="1844689"/>
            <a:ext cx="4707193" cy="1600438"/>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a:solidFill>
                  <a:schemeClr val="tx1"/>
                </a:solidFill>
              </a:rPr>
              <a:t>ADL rollen</a:t>
            </a:r>
          </a:p>
          <a:p>
            <a:pPr>
              <a:defRPr/>
            </a:pPr>
            <a:r>
              <a:rPr lang="nl-NL" sz="1600" dirty="0">
                <a:solidFill>
                  <a:schemeClr val="tx1"/>
                </a:solidFill>
                <a:latin typeface="Calibri" panose="020F0502020204030204" pitchFamily="34" charset="0"/>
              </a:rPr>
              <a:t>Tijdens de opleiding Stad en mens werk je aan de Adviseur duurzame leefomgeving rollen. Tijdens dit IBS ligt de focus op de volgende rollen: </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Empathische verbinder</a:t>
            </a:r>
          </a:p>
          <a:p>
            <a:pPr marL="285750" indent="-285750" eaLnBrk="1" hangingPunct="1">
              <a:buFont typeface="Arial" panose="020B0604020202020204" pitchFamily="34" charset="0"/>
              <a:buChar char="•"/>
              <a:defRPr/>
            </a:pPr>
            <a:r>
              <a:rPr lang="nl-NL" sz="1600" dirty="0">
                <a:solidFill>
                  <a:schemeClr val="tx1"/>
                </a:solidFill>
                <a:latin typeface="Calibri" panose="020F0502020204030204" pitchFamily="34" charset="0"/>
              </a:rPr>
              <a:t>Netwerkende co-</a:t>
            </a:r>
            <a:r>
              <a:rPr lang="nl-NL" sz="1600" dirty="0" err="1">
                <a:solidFill>
                  <a:schemeClr val="tx1"/>
                </a:solidFill>
                <a:latin typeface="Calibri" panose="020F0502020204030204" pitchFamily="34" charset="0"/>
              </a:rPr>
              <a:t>creator</a:t>
            </a:r>
            <a:endParaRPr lang="nl-NL" sz="1600" dirty="0">
              <a:solidFill>
                <a:schemeClr val="tx1"/>
              </a:solidFill>
              <a:latin typeface="Calibri" panose="020F0502020204030204" pitchFamily="34" charset="0"/>
            </a:endParaRPr>
          </a:p>
        </p:txBody>
      </p:sp>
      <p:sp>
        <p:nvSpPr>
          <p:cNvPr id="10" name="Tekstvak 9">
            <a:extLst>
              <a:ext uri="{FF2B5EF4-FFF2-40B4-BE49-F238E27FC236}">
                <a16:creationId xmlns:a16="http://schemas.microsoft.com/office/drawing/2014/main" id="{BB42902C-3C52-456A-811C-9FC695D7EBAE}"/>
              </a:ext>
            </a:extLst>
          </p:cNvPr>
          <p:cNvSpPr txBox="1"/>
          <p:nvPr/>
        </p:nvSpPr>
        <p:spPr>
          <a:xfrm>
            <a:off x="6475597" y="3745888"/>
            <a:ext cx="4707193" cy="2092881"/>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b="1" dirty="0" err="1">
                <a:solidFill>
                  <a:schemeClr val="tx1"/>
                </a:solidFill>
              </a:rPr>
              <a:t>SDG’s</a:t>
            </a:r>
            <a:r>
              <a:rPr lang="nl-NL" b="1" dirty="0">
                <a:solidFill>
                  <a:schemeClr val="tx1"/>
                </a:solidFill>
              </a:rPr>
              <a:t> </a:t>
            </a:r>
          </a:p>
          <a:p>
            <a:pPr>
              <a:defRPr/>
            </a:pPr>
            <a:r>
              <a:rPr lang="nl-NL" sz="1600" dirty="0">
                <a:solidFill>
                  <a:schemeClr val="tx1"/>
                </a:solidFill>
                <a:latin typeface="Calibri" panose="020F0502020204030204" pitchFamily="34" charset="0"/>
              </a:rPr>
              <a:t>De </a:t>
            </a:r>
            <a:r>
              <a:rPr lang="nl-NL" sz="1600" dirty="0" err="1">
                <a:solidFill>
                  <a:schemeClr val="tx1"/>
                </a:solidFill>
                <a:latin typeface="Calibri" panose="020F0502020204030204" pitchFamily="34" charset="0"/>
              </a:rPr>
              <a:t>sustainable</a:t>
            </a:r>
            <a:r>
              <a:rPr lang="nl-NL" sz="1600" dirty="0">
                <a:solidFill>
                  <a:schemeClr val="tx1"/>
                </a:solidFill>
                <a:latin typeface="Calibri" panose="020F0502020204030204" pitchFamily="34" charset="0"/>
              </a:rPr>
              <a:t> development goals komen in de opleiding Stad en mens sterk terug. De thema’s binnen dit IBS sluiten aan bij de volgende </a:t>
            </a:r>
            <a:r>
              <a:rPr lang="nl-NL" sz="1600" dirty="0" err="1">
                <a:solidFill>
                  <a:schemeClr val="tx1"/>
                </a:solidFill>
                <a:latin typeface="Calibri" panose="020F0502020204030204" pitchFamily="34" charset="0"/>
              </a:rPr>
              <a:t>SDG’s</a:t>
            </a:r>
            <a:r>
              <a:rPr lang="nl-NL" sz="1600" dirty="0">
                <a:solidFill>
                  <a:schemeClr val="tx1"/>
                </a:solidFill>
                <a:latin typeface="Calibri" panose="020F0502020204030204" pitchFamily="34" charset="0"/>
              </a:rPr>
              <a:t>: </a:t>
            </a:r>
          </a:p>
          <a:p>
            <a:pPr>
              <a:defRPr/>
            </a:pPr>
            <a:r>
              <a:rPr lang="nl-NL" sz="1600" dirty="0">
                <a:solidFill>
                  <a:schemeClr val="tx1"/>
                </a:solidFill>
                <a:latin typeface="Calibri" panose="020F0502020204030204" pitchFamily="34" charset="0"/>
              </a:rPr>
              <a:t>4. Kwaliteitsonderwijs</a:t>
            </a:r>
          </a:p>
          <a:p>
            <a:pPr>
              <a:defRPr/>
            </a:pPr>
            <a:r>
              <a:rPr lang="nl-NL" sz="1600" dirty="0">
                <a:solidFill>
                  <a:schemeClr val="tx1"/>
                </a:solidFill>
                <a:latin typeface="Calibri" panose="020F0502020204030204" pitchFamily="34" charset="0"/>
              </a:rPr>
              <a:t>10. Ongelijkheid verminderen</a:t>
            </a:r>
          </a:p>
          <a:p>
            <a:pPr>
              <a:defRPr/>
            </a:pPr>
            <a:r>
              <a:rPr lang="nl-NL" sz="1600" dirty="0">
                <a:solidFill>
                  <a:schemeClr val="tx1"/>
                </a:solidFill>
                <a:latin typeface="Calibri" panose="020F0502020204030204" pitchFamily="34" charset="0"/>
              </a:rPr>
              <a:t>11. Duurzame steden en gemeenschappen</a:t>
            </a:r>
          </a:p>
          <a:p>
            <a:pPr>
              <a:defRPr/>
            </a:pPr>
            <a:r>
              <a:rPr lang="nl-NL" sz="1600" dirty="0">
                <a:solidFill>
                  <a:schemeClr val="tx1"/>
                </a:solidFill>
                <a:latin typeface="Calibri" panose="020F0502020204030204" pitchFamily="34" charset="0"/>
              </a:rPr>
              <a:t>16. Vrede, justitie en sterke publieke diensten</a:t>
            </a:r>
          </a:p>
        </p:txBody>
      </p:sp>
      <p:sp>
        <p:nvSpPr>
          <p:cNvPr id="13" name="Tekstvak 9">
            <a:extLst>
              <a:ext uri="{FF2B5EF4-FFF2-40B4-BE49-F238E27FC236}">
                <a16:creationId xmlns:a16="http://schemas.microsoft.com/office/drawing/2014/main" id="{B866A6F1-1336-4211-A60D-10D3221EC557}"/>
              </a:ext>
            </a:extLst>
          </p:cNvPr>
          <p:cNvSpPr txBox="1"/>
          <p:nvPr/>
        </p:nvSpPr>
        <p:spPr>
          <a:xfrm>
            <a:off x="838200" y="2137400"/>
            <a:ext cx="5405018" cy="353943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eaLnBrk="1" hangingPunct="1">
              <a:defRPr/>
            </a:pPr>
            <a:r>
              <a:rPr lang="nl-NL" sz="1600" b="1" dirty="0"/>
              <a:t>Werkprocessen </a:t>
            </a:r>
          </a:p>
          <a:p>
            <a:pPr eaLnBrk="1" hangingPunct="1">
              <a:defRPr/>
            </a:pPr>
            <a:endParaRPr lang="nl-NL" sz="1600" b="1" dirty="0"/>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B1-K2-W1: Inventariseert de vraag naar sociaal werk</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B1-K2-W2: Maakt een plan van aanpak</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B1-K2-W3: Bevordert samenwerking en versterkt netwerken</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B1-K2-W4: Evalueert de dienstverlening</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B1-K3-W1: Maakt een planning voor de organisatie van activiteiten</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B1-K3-W2: Bereidt de uitvoering van activiteiten voor</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B1-K3-W3: Begeleidt activiteiten</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B1-K3-W4: Rondt de activiteit af en draagt zorg voor de duurzame leefomgeving</a:t>
            </a:r>
          </a:p>
          <a:p>
            <a:pPr marL="285750" indent="-285750" algn="l">
              <a:buFont typeface="Arial" panose="020B0604020202020204" pitchFamily="34" charset="0"/>
              <a:buChar char="•"/>
            </a:pPr>
            <a:r>
              <a:rPr lang="nl-NL" sz="1600" dirty="0">
                <a:solidFill>
                  <a:schemeClr val="tx1"/>
                </a:solidFill>
                <a:latin typeface="Calibri" panose="020F0502020204030204" pitchFamily="34" charset="0"/>
              </a:rPr>
              <a:t>B1-K4-W1: Plant en verdeelt de werkzaamheden</a:t>
            </a:r>
          </a:p>
        </p:txBody>
      </p:sp>
    </p:spTree>
    <p:extLst>
      <p:ext uri="{BB962C8B-B14F-4D97-AF65-F5344CB8AC3E}">
        <p14:creationId xmlns:p14="http://schemas.microsoft.com/office/powerpoint/2010/main" val="151006664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64C048-1F9F-4D31-9D2C-2DDCD03832BA}"/>
</file>

<file path=customXml/itemProps2.xml><?xml version="1.0" encoding="utf-8"?>
<ds:datastoreItem xmlns:ds="http://schemas.openxmlformats.org/officeDocument/2006/customXml" ds:itemID="{709D7805-2B5F-4C4F-BE96-BEFDF63CECA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2AA1D41-D4A2-4D1F-A986-DD1E54BC2B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88</TotalTime>
  <Words>1130</Words>
  <Application>Microsoft Office PowerPoint</Application>
  <PresentationFormat>Breedbeeld</PresentationFormat>
  <Paragraphs>138</Paragraphs>
  <Slides>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Calibri Light</vt:lpstr>
      <vt:lpstr>Kantoorthema</vt:lpstr>
      <vt:lpstr>IBS De community verbonden Specialisatie Circulaire economie</vt:lpstr>
      <vt:lpstr>IBS De community verbonden Specialisatie Circulaire economie</vt:lpstr>
      <vt:lpstr>IBS De community verbonden Specialisatie Circulaire economie</vt:lpstr>
      <vt:lpstr>IBS De community verbonden Specialisatie Circulaire economie</vt:lpstr>
      <vt:lpstr>IBS De community verbonden Specialisatie Circulaire economie</vt:lpstr>
      <vt:lpstr>PowerPoint-presentatie</vt:lpstr>
      <vt:lpstr>IBS De community verbonden Specialisatie Circulaire economie</vt:lpstr>
      <vt:lpstr>IBS De community verbonden Specialisatie Circulaire economie</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2021-07-22T13:29:33Z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ies>
</file>